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9"/>
  </p:notesMasterIdLst>
  <p:handoutMasterIdLst>
    <p:handoutMasterId r:id="rId40"/>
  </p:handoutMasterIdLst>
  <p:sldIdLst>
    <p:sldId id="457" r:id="rId6"/>
    <p:sldId id="581" r:id="rId7"/>
    <p:sldId id="584" r:id="rId8"/>
    <p:sldId id="582" r:id="rId9"/>
    <p:sldId id="620" r:id="rId10"/>
    <p:sldId id="622" r:id="rId11"/>
    <p:sldId id="623" r:id="rId12"/>
    <p:sldId id="587" r:id="rId13"/>
    <p:sldId id="639" r:id="rId14"/>
    <p:sldId id="640" r:id="rId15"/>
    <p:sldId id="631" r:id="rId16"/>
    <p:sldId id="599" r:id="rId17"/>
    <p:sldId id="617" r:id="rId18"/>
    <p:sldId id="635" r:id="rId19"/>
    <p:sldId id="611" r:id="rId20"/>
    <p:sldId id="646" r:id="rId21"/>
    <p:sldId id="612" r:id="rId22"/>
    <p:sldId id="654" r:id="rId23"/>
    <p:sldId id="629" r:id="rId24"/>
    <p:sldId id="645" r:id="rId25"/>
    <p:sldId id="652" r:id="rId26"/>
    <p:sldId id="650" r:id="rId27"/>
    <p:sldId id="653" r:id="rId28"/>
    <p:sldId id="634" r:id="rId29"/>
    <p:sldId id="624" r:id="rId30"/>
    <p:sldId id="642" r:id="rId31"/>
    <p:sldId id="651" r:id="rId32"/>
    <p:sldId id="636" r:id="rId33"/>
    <p:sldId id="637" r:id="rId34"/>
    <p:sldId id="647" r:id="rId35"/>
    <p:sldId id="628" r:id="rId36"/>
    <p:sldId id="608" r:id="rId37"/>
    <p:sldId id="648" r:id="rId38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BDCEC8-7C3A-4E28-A036-30A82F60F1CD}">
          <p14:sldIdLst>
            <p14:sldId id="457"/>
            <p14:sldId id="581"/>
          </p14:sldIdLst>
        </p14:section>
        <p14:section name="What Is DevOps" id="{B450A7D4-10A6-460E-BC0C-C535DECAD6BC}">
          <p14:sldIdLst>
            <p14:sldId id="584"/>
            <p14:sldId id="582"/>
            <p14:sldId id="620"/>
            <p14:sldId id="622"/>
            <p14:sldId id="623"/>
          </p14:sldIdLst>
        </p14:section>
        <p14:section name="The Goal" id="{702AED53-50CB-435D-B4C6-E6EA12DFF974}">
          <p14:sldIdLst>
            <p14:sldId id="587"/>
            <p14:sldId id="639"/>
            <p14:sldId id="640"/>
            <p14:sldId id="631"/>
          </p14:sldIdLst>
        </p14:section>
        <p14:section name="How Does DevOps Help" id="{271CE62C-3842-422E-A24A-327B2219052A}">
          <p14:sldIdLst>
            <p14:sldId id="599"/>
            <p14:sldId id="617"/>
            <p14:sldId id="635"/>
            <p14:sldId id="611"/>
            <p14:sldId id="646"/>
            <p14:sldId id="612"/>
            <p14:sldId id="654"/>
            <p14:sldId id="629"/>
          </p14:sldIdLst>
        </p14:section>
        <p14:section name="Getting There" id="{CC7863A8-494B-488C-8AAD-347C09A5325D}">
          <p14:sldIdLst>
            <p14:sldId id="645"/>
            <p14:sldId id="652"/>
            <p14:sldId id="650"/>
            <p14:sldId id="653"/>
            <p14:sldId id="634"/>
            <p14:sldId id="624"/>
            <p14:sldId id="642"/>
            <p14:sldId id="651"/>
            <p14:sldId id="636"/>
            <p14:sldId id="637"/>
          </p14:sldIdLst>
        </p14:section>
        <p14:section name="Closing" id="{44ECEC45-6581-4489-ABD2-1C0ACDB94491}">
          <p14:sldIdLst>
            <p14:sldId id="647"/>
            <p14:sldId id="628"/>
          </p14:sldIdLst>
        </p14:section>
        <p14:section name="IGNORE" id="{6B828B56-986C-48BE-A17A-875CC56FD391}">
          <p14:sldIdLst>
            <p14:sldId id="608"/>
            <p14:sldId id="6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orient="horz" pos="1092">
          <p15:clr>
            <a:srgbClr val="A4A3A4"/>
          </p15:clr>
        </p15:guide>
        <p15:guide id="3" orient="horz" pos="420">
          <p15:clr>
            <a:srgbClr val="A4A3A4"/>
          </p15:clr>
        </p15:guide>
        <p15:guide id="4" orient="horz" pos="228">
          <p15:clr>
            <a:srgbClr val="A4A3A4"/>
          </p15:clr>
        </p15:guide>
        <p15:guide id="5" pos="5424">
          <p15:clr>
            <a:srgbClr val="A4A3A4"/>
          </p15:clr>
        </p15:guide>
        <p15:guide id="6" pos="2832">
          <p15:clr>
            <a:srgbClr val="A4A3A4"/>
          </p15:clr>
        </p15:guide>
        <p15:guide id="7" pos="2880">
          <p15:clr>
            <a:srgbClr val="A4A3A4"/>
          </p15:clr>
        </p15:guide>
        <p15:guide id="8" pos="336">
          <p15:clr>
            <a:srgbClr val="A4A3A4"/>
          </p15:clr>
        </p15:guide>
        <p15:guide id="9" pos="7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AE99"/>
    <a:srgbClr val="FFFFFF"/>
    <a:srgbClr val="4070AA"/>
    <a:srgbClr val="00A84C"/>
    <a:srgbClr val="59C58A"/>
    <a:srgbClr val="1188CE"/>
    <a:srgbClr val="F47D20"/>
    <a:srgbClr val="11E3FC"/>
    <a:srgbClr val="11E3C6"/>
    <a:srgbClr val="2CB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0" autoAdjust="0"/>
    <p:restoredTop sz="70186" autoAdjust="0"/>
  </p:normalViewPr>
  <p:slideViewPr>
    <p:cSldViewPr>
      <p:cViewPr varScale="1">
        <p:scale>
          <a:sx n="80" d="100"/>
          <a:sy n="80" d="100"/>
        </p:scale>
        <p:origin x="979" y="62"/>
      </p:cViewPr>
      <p:guideLst>
        <p:guide orient="horz" pos="2148"/>
        <p:guide orient="horz" pos="1092"/>
        <p:guide orient="horz" pos="420"/>
        <p:guide orient="horz" pos="228"/>
        <p:guide pos="5424"/>
        <p:guide pos="2832"/>
        <p:guide pos="2880"/>
        <p:guide pos="336"/>
        <p:guide pos="7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notesViewPr>
    <p:cSldViewPr>
      <p:cViewPr varScale="1">
        <p:scale>
          <a:sx n="153" d="100"/>
          <a:sy n="153" d="100"/>
        </p:scale>
        <p:origin x="-6376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BD2A77-9553-4FE8-B15E-EC343B9A154F}" type="doc">
      <dgm:prSet loTypeId="urn:microsoft.com/office/officeart/2005/8/layout/venn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7AC3AE-0AF1-4747-9767-03B9DA099D62}">
      <dgm:prSet phldrT="[Text]"/>
      <dgm:spPr/>
      <dgm:t>
        <a:bodyPr/>
        <a:lstStyle/>
        <a:p>
          <a:r>
            <a:rPr lang="en-US" dirty="0"/>
            <a:t>Culture</a:t>
          </a:r>
        </a:p>
      </dgm:t>
    </dgm:pt>
    <dgm:pt modelId="{084B2FE8-DB68-475D-AF3D-90A264C6A7FE}" type="parTrans" cxnId="{AC92F477-1D47-47CB-93D4-C90CB7B327FF}">
      <dgm:prSet/>
      <dgm:spPr/>
      <dgm:t>
        <a:bodyPr/>
        <a:lstStyle/>
        <a:p>
          <a:endParaRPr lang="en-US"/>
        </a:p>
      </dgm:t>
    </dgm:pt>
    <dgm:pt modelId="{1C3A18E7-6D70-4198-A62C-88392F0B2999}" type="sibTrans" cxnId="{AC92F477-1D47-47CB-93D4-C90CB7B327FF}">
      <dgm:prSet/>
      <dgm:spPr/>
      <dgm:t>
        <a:bodyPr/>
        <a:lstStyle/>
        <a:p>
          <a:endParaRPr lang="en-US"/>
        </a:p>
      </dgm:t>
    </dgm:pt>
    <dgm:pt modelId="{0C0E6501-85B6-48F8-AAE8-9CC9C7DA3DEB}">
      <dgm:prSet phldrT="[Text]"/>
      <dgm:spPr/>
      <dgm:t>
        <a:bodyPr/>
        <a:lstStyle/>
        <a:p>
          <a:r>
            <a:rPr lang="en-US" dirty="0"/>
            <a:t>Practices</a:t>
          </a:r>
        </a:p>
      </dgm:t>
    </dgm:pt>
    <dgm:pt modelId="{8B5FD0F6-8D90-46FC-B4D9-57D049D6917E}" type="parTrans" cxnId="{268914D4-CF5C-440D-A462-0B89EC69FC9B}">
      <dgm:prSet/>
      <dgm:spPr/>
      <dgm:t>
        <a:bodyPr/>
        <a:lstStyle/>
        <a:p>
          <a:endParaRPr lang="en-US"/>
        </a:p>
      </dgm:t>
    </dgm:pt>
    <dgm:pt modelId="{58A85F10-D9B9-4833-9F47-9815DFF2F017}" type="sibTrans" cxnId="{268914D4-CF5C-440D-A462-0B89EC69FC9B}">
      <dgm:prSet/>
      <dgm:spPr/>
      <dgm:t>
        <a:bodyPr/>
        <a:lstStyle/>
        <a:p>
          <a:endParaRPr lang="en-US"/>
        </a:p>
      </dgm:t>
    </dgm:pt>
    <dgm:pt modelId="{8E94703D-FF5C-45BC-9B08-0D5096EFBF90}">
      <dgm:prSet phldrT="[Text]"/>
      <dgm:spPr/>
      <dgm:t>
        <a:bodyPr/>
        <a:lstStyle/>
        <a:p>
          <a:r>
            <a:rPr lang="en-US" dirty="0"/>
            <a:t>Tooling</a:t>
          </a:r>
        </a:p>
      </dgm:t>
    </dgm:pt>
    <dgm:pt modelId="{6E62FD9C-F9F0-4751-BF05-8FB73A0004E3}" type="parTrans" cxnId="{0B7BB249-E01A-4A94-8933-BEA177C72668}">
      <dgm:prSet/>
      <dgm:spPr/>
      <dgm:t>
        <a:bodyPr/>
        <a:lstStyle/>
        <a:p>
          <a:endParaRPr lang="en-US"/>
        </a:p>
      </dgm:t>
    </dgm:pt>
    <dgm:pt modelId="{ECB52FA8-E50D-4281-896B-87AFE266974F}" type="sibTrans" cxnId="{0B7BB249-E01A-4A94-8933-BEA177C72668}">
      <dgm:prSet/>
      <dgm:spPr/>
      <dgm:t>
        <a:bodyPr/>
        <a:lstStyle/>
        <a:p>
          <a:endParaRPr lang="en-US"/>
        </a:p>
      </dgm:t>
    </dgm:pt>
    <dgm:pt modelId="{5FD907C6-5A17-4732-B690-6FD5C4D59D65}" type="pres">
      <dgm:prSet presAssocID="{ECBD2A77-9553-4FE8-B15E-EC343B9A154F}" presName="Name0" presStyleCnt="0">
        <dgm:presLayoutVars>
          <dgm:chMax val="7"/>
          <dgm:resizeHandles val="exact"/>
        </dgm:presLayoutVars>
      </dgm:prSet>
      <dgm:spPr/>
    </dgm:pt>
    <dgm:pt modelId="{AB5BA1CA-878B-47A4-A89F-D1877C2AB079}" type="pres">
      <dgm:prSet presAssocID="{ECBD2A77-9553-4FE8-B15E-EC343B9A154F}" presName="comp1" presStyleCnt="0"/>
      <dgm:spPr/>
    </dgm:pt>
    <dgm:pt modelId="{C8CA1413-D595-4299-A399-D9CEFCF050FE}" type="pres">
      <dgm:prSet presAssocID="{ECBD2A77-9553-4FE8-B15E-EC343B9A154F}" presName="circle1" presStyleLbl="node1" presStyleIdx="0" presStyleCnt="3"/>
      <dgm:spPr/>
    </dgm:pt>
    <dgm:pt modelId="{CBD07C37-3F07-4DC4-8925-74814B7E4977}" type="pres">
      <dgm:prSet presAssocID="{ECBD2A77-9553-4FE8-B15E-EC343B9A154F}" presName="c1text" presStyleLbl="node1" presStyleIdx="0" presStyleCnt="3">
        <dgm:presLayoutVars>
          <dgm:bulletEnabled val="1"/>
        </dgm:presLayoutVars>
      </dgm:prSet>
      <dgm:spPr/>
    </dgm:pt>
    <dgm:pt modelId="{1679FA02-BBDE-4CF4-AC4D-E32ED54A929E}" type="pres">
      <dgm:prSet presAssocID="{ECBD2A77-9553-4FE8-B15E-EC343B9A154F}" presName="comp2" presStyleCnt="0"/>
      <dgm:spPr/>
    </dgm:pt>
    <dgm:pt modelId="{7F1108DC-7EC4-421A-8044-3A0DF33382EE}" type="pres">
      <dgm:prSet presAssocID="{ECBD2A77-9553-4FE8-B15E-EC343B9A154F}" presName="circle2" presStyleLbl="node1" presStyleIdx="1" presStyleCnt="3"/>
      <dgm:spPr/>
    </dgm:pt>
    <dgm:pt modelId="{CA60C9BA-CACD-4265-8CDD-85911481A77B}" type="pres">
      <dgm:prSet presAssocID="{ECBD2A77-9553-4FE8-B15E-EC343B9A154F}" presName="c2text" presStyleLbl="node1" presStyleIdx="1" presStyleCnt="3">
        <dgm:presLayoutVars>
          <dgm:bulletEnabled val="1"/>
        </dgm:presLayoutVars>
      </dgm:prSet>
      <dgm:spPr/>
    </dgm:pt>
    <dgm:pt modelId="{1A5778AB-05B3-443A-9391-CA84781DE048}" type="pres">
      <dgm:prSet presAssocID="{ECBD2A77-9553-4FE8-B15E-EC343B9A154F}" presName="comp3" presStyleCnt="0"/>
      <dgm:spPr/>
    </dgm:pt>
    <dgm:pt modelId="{D3003B3E-49C1-4C58-9776-F698B78E2CBD}" type="pres">
      <dgm:prSet presAssocID="{ECBD2A77-9553-4FE8-B15E-EC343B9A154F}" presName="circle3" presStyleLbl="node1" presStyleIdx="2" presStyleCnt="3"/>
      <dgm:spPr/>
    </dgm:pt>
    <dgm:pt modelId="{4ADCB1E1-F0EF-4C77-AEE7-AC4D43C367AD}" type="pres">
      <dgm:prSet presAssocID="{ECBD2A77-9553-4FE8-B15E-EC343B9A154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AC92F477-1D47-47CB-93D4-C90CB7B327FF}" srcId="{ECBD2A77-9553-4FE8-B15E-EC343B9A154F}" destId="{797AC3AE-0AF1-4747-9767-03B9DA099D62}" srcOrd="0" destOrd="0" parTransId="{084B2FE8-DB68-475D-AF3D-90A264C6A7FE}" sibTransId="{1C3A18E7-6D70-4198-A62C-88392F0B2999}"/>
    <dgm:cxn modelId="{11F6AE1D-919B-4A39-A71D-AAFECFC71950}" type="presOf" srcId="{ECBD2A77-9553-4FE8-B15E-EC343B9A154F}" destId="{5FD907C6-5A17-4732-B690-6FD5C4D59D65}" srcOrd="0" destOrd="0" presId="urn:microsoft.com/office/officeart/2005/8/layout/venn2"/>
    <dgm:cxn modelId="{5553D569-695E-47CA-87CC-6271C93D7C6F}" type="presOf" srcId="{0C0E6501-85B6-48F8-AAE8-9CC9C7DA3DEB}" destId="{CA60C9BA-CACD-4265-8CDD-85911481A77B}" srcOrd="1" destOrd="0" presId="urn:microsoft.com/office/officeart/2005/8/layout/venn2"/>
    <dgm:cxn modelId="{AA5CD89E-A21C-4807-BBDD-B3F55D3E7F93}" type="presOf" srcId="{0C0E6501-85B6-48F8-AAE8-9CC9C7DA3DEB}" destId="{7F1108DC-7EC4-421A-8044-3A0DF33382EE}" srcOrd="0" destOrd="0" presId="urn:microsoft.com/office/officeart/2005/8/layout/venn2"/>
    <dgm:cxn modelId="{8657EC3B-A1E3-4B1C-B8DA-0B7E3E47F796}" type="presOf" srcId="{797AC3AE-0AF1-4747-9767-03B9DA099D62}" destId="{CBD07C37-3F07-4DC4-8925-74814B7E4977}" srcOrd="1" destOrd="0" presId="urn:microsoft.com/office/officeart/2005/8/layout/venn2"/>
    <dgm:cxn modelId="{87490157-FC83-4AEF-9F7D-0E6BD9539904}" type="presOf" srcId="{797AC3AE-0AF1-4747-9767-03B9DA099D62}" destId="{C8CA1413-D595-4299-A399-D9CEFCF050FE}" srcOrd="0" destOrd="0" presId="urn:microsoft.com/office/officeart/2005/8/layout/venn2"/>
    <dgm:cxn modelId="{268914D4-CF5C-440D-A462-0B89EC69FC9B}" srcId="{ECBD2A77-9553-4FE8-B15E-EC343B9A154F}" destId="{0C0E6501-85B6-48F8-AAE8-9CC9C7DA3DEB}" srcOrd="1" destOrd="0" parTransId="{8B5FD0F6-8D90-46FC-B4D9-57D049D6917E}" sibTransId="{58A85F10-D9B9-4833-9F47-9815DFF2F017}"/>
    <dgm:cxn modelId="{E239CC29-50D2-4545-BE22-419338E15CCD}" type="presOf" srcId="{8E94703D-FF5C-45BC-9B08-0D5096EFBF90}" destId="{D3003B3E-49C1-4C58-9776-F698B78E2CBD}" srcOrd="0" destOrd="0" presId="urn:microsoft.com/office/officeart/2005/8/layout/venn2"/>
    <dgm:cxn modelId="{0B7BB249-E01A-4A94-8933-BEA177C72668}" srcId="{ECBD2A77-9553-4FE8-B15E-EC343B9A154F}" destId="{8E94703D-FF5C-45BC-9B08-0D5096EFBF90}" srcOrd="2" destOrd="0" parTransId="{6E62FD9C-F9F0-4751-BF05-8FB73A0004E3}" sibTransId="{ECB52FA8-E50D-4281-896B-87AFE266974F}"/>
    <dgm:cxn modelId="{850538CE-4B73-40AC-A042-AFA821E65A07}" type="presOf" srcId="{8E94703D-FF5C-45BC-9B08-0D5096EFBF90}" destId="{4ADCB1E1-F0EF-4C77-AEE7-AC4D43C367AD}" srcOrd="1" destOrd="0" presId="urn:microsoft.com/office/officeart/2005/8/layout/venn2"/>
    <dgm:cxn modelId="{C82290A0-E3F3-47E8-97A1-8869C7C0C253}" type="presParOf" srcId="{5FD907C6-5A17-4732-B690-6FD5C4D59D65}" destId="{AB5BA1CA-878B-47A4-A89F-D1877C2AB079}" srcOrd="0" destOrd="0" presId="urn:microsoft.com/office/officeart/2005/8/layout/venn2"/>
    <dgm:cxn modelId="{6A973D59-E959-4976-AA06-88E82D7E1FFE}" type="presParOf" srcId="{AB5BA1CA-878B-47A4-A89F-D1877C2AB079}" destId="{C8CA1413-D595-4299-A399-D9CEFCF050FE}" srcOrd="0" destOrd="0" presId="urn:microsoft.com/office/officeart/2005/8/layout/venn2"/>
    <dgm:cxn modelId="{2BF48412-5C3D-4D71-BCFD-91C143C7137F}" type="presParOf" srcId="{AB5BA1CA-878B-47A4-A89F-D1877C2AB079}" destId="{CBD07C37-3F07-4DC4-8925-74814B7E4977}" srcOrd="1" destOrd="0" presId="urn:microsoft.com/office/officeart/2005/8/layout/venn2"/>
    <dgm:cxn modelId="{451DEC29-49AB-4DBD-B613-9C677FCAFF8E}" type="presParOf" srcId="{5FD907C6-5A17-4732-B690-6FD5C4D59D65}" destId="{1679FA02-BBDE-4CF4-AC4D-E32ED54A929E}" srcOrd="1" destOrd="0" presId="urn:microsoft.com/office/officeart/2005/8/layout/venn2"/>
    <dgm:cxn modelId="{B7ABC121-1B95-4595-838D-10D41559404A}" type="presParOf" srcId="{1679FA02-BBDE-4CF4-AC4D-E32ED54A929E}" destId="{7F1108DC-7EC4-421A-8044-3A0DF33382EE}" srcOrd="0" destOrd="0" presId="urn:microsoft.com/office/officeart/2005/8/layout/venn2"/>
    <dgm:cxn modelId="{582F6C6F-7E1E-4DC7-9CB1-6E9EC5F29E51}" type="presParOf" srcId="{1679FA02-BBDE-4CF4-AC4D-E32ED54A929E}" destId="{CA60C9BA-CACD-4265-8CDD-85911481A77B}" srcOrd="1" destOrd="0" presId="urn:microsoft.com/office/officeart/2005/8/layout/venn2"/>
    <dgm:cxn modelId="{7E8CD573-6CC1-4CA7-89F2-42058446367E}" type="presParOf" srcId="{5FD907C6-5A17-4732-B690-6FD5C4D59D65}" destId="{1A5778AB-05B3-443A-9391-CA84781DE048}" srcOrd="2" destOrd="0" presId="urn:microsoft.com/office/officeart/2005/8/layout/venn2"/>
    <dgm:cxn modelId="{9554D03D-D8D9-429E-942D-609EEC3B09B5}" type="presParOf" srcId="{1A5778AB-05B3-443A-9391-CA84781DE048}" destId="{D3003B3E-49C1-4C58-9776-F698B78E2CBD}" srcOrd="0" destOrd="0" presId="urn:microsoft.com/office/officeart/2005/8/layout/venn2"/>
    <dgm:cxn modelId="{26F10CB8-66BA-42A8-920C-9C4DFD67C5E5}" type="presParOf" srcId="{1A5778AB-05B3-443A-9391-CA84781DE048}" destId="{4ADCB1E1-F0EF-4C77-AEE7-AC4D43C367A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4B71EE-03FF-4857-9D56-5DC3529E6720}" type="doc">
      <dgm:prSet loTypeId="urn:microsoft.com/office/officeart/2011/layout/HexagonRadial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553507C-6A02-4412-9964-1145A7662563}">
      <dgm:prSet phldrT="[Text]"/>
      <dgm:spPr/>
      <dgm:t>
        <a:bodyPr/>
        <a:lstStyle/>
        <a:p>
          <a:r>
            <a:rPr lang="en-US" dirty="0"/>
            <a:t>Automated!</a:t>
          </a:r>
        </a:p>
      </dgm:t>
    </dgm:pt>
    <dgm:pt modelId="{1FA64D1E-F299-4776-AE4E-E1FEAFA4EDF8}" type="parTrans" cxnId="{4F4A8396-1C76-447B-8CDB-619BD2623035}">
      <dgm:prSet/>
      <dgm:spPr/>
      <dgm:t>
        <a:bodyPr/>
        <a:lstStyle/>
        <a:p>
          <a:endParaRPr lang="en-US"/>
        </a:p>
      </dgm:t>
    </dgm:pt>
    <dgm:pt modelId="{041D0117-2D9E-4900-82F5-95E38395F416}" type="sibTrans" cxnId="{4F4A8396-1C76-447B-8CDB-619BD2623035}">
      <dgm:prSet/>
      <dgm:spPr/>
      <dgm:t>
        <a:bodyPr/>
        <a:lstStyle/>
        <a:p>
          <a:endParaRPr lang="en-US"/>
        </a:p>
      </dgm:t>
    </dgm:pt>
    <dgm:pt modelId="{A334DD65-10C1-45F5-94E5-121BD4EDEA78}">
      <dgm:prSet phldrT="[Text]"/>
      <dgm:spPr/>
      <dgm:t>
        <a:bodyPr/>
        <a:lstStyle/>
        <a:p>
          <a:r>
            <a:rPr lang="en-US" dirty="0"/>
            <a:t>Scripted Releases</a:t>
          </a:r>
        </a:p>
      </dgm:t>
    </dgm:pt>
    <dgm:pt modelId="{08A94EE3-FF40-492B-8E72-17DB7A1D62EB}" type="parTrans" cxnId="{62F1BA47-7338-4B9A-8DED-5D381F389CB9}">
      <dgm:prSet/>
      <dgm:spPr/>
      <dgm:t>
        <a:bodyPr/>
        <a:lstStyle/>
        <a:p>
          <a:endParaRPr lang="en-US"/>
        </a:p>
      </dgm:t>
    </dgm:pt>
    <dgm:pt modelId="{86D7A152-5D5E-4A76-A2C3-54247B235919}" type="sibTrans" cxnId="{62F1BA47-7338-4B9A-8DED-5D381F389CB9}">
      <dgm:prSet/>
      <dgm:spPr/>
      <dgm:t>
        <a:bodyPr/>
        <a:lstStyle/>
        <a:p>
          <a:endParaRPr lang="en-US"/>
        </a:p>
      </dgm:t>
    </dgm:pt>
    <dgm:pt modelId="{2D641826-6374-416B-953E-5DA72E124964}">
      <dgm:prSet phldrT="[Text]"/>
      <dgm:spPr/>
      <dgm:t>
        <a:bodyPr/>
        <a:lstStyle/>
        <a:p>
          <a:r>
            <a:rPr lang="en-US" dirty="0"/>
            <a:t>Unit Testing</a:t>
          </a:r>
        </a:p>
      </dgm:t>
    </dgm:pt>
    <dgm:pt modelId="{1627351A-FFB5-429D-9371-0F7E6DC547F1}" type="parTrans" cxnId="{4C3803C6-D196-4C35-9516-28DB638C8DEA}">
      <dgm:prSet/>
      <dgm:spPr/>
      <dgm:t>
        <a:bodyPr/>
        <a:lstStyle/>
        <a:p>
          <a:endParaRPr lang="en-US"/>
        </a:p>
      </dgm:t>
    </dgm:pt>
    <dgm:pt modelId="{E64103DE-49CE-4ACB-AAB3-C9CD915264C6}" type="sibTrans" cxnId="{4C3803C6-D196-4C35-9516-28DB638C8DEA}">
      <dgm:prSet/>
      <dgm:spPr/>
      <dgm:t>
        <a:bodyPr/>
        <a:lstStyle/>
        <a:p>
          <a:endParaRPr lang="en-US"/>
        </a:p>
      </dgm:t>
    </dgm:pt>
    <dgm:pt modelId="{1A0E0C86-F703-48EF-8696-48D4A2754166}">
      <dgm:prSet phldrT="[Text]"/>
      <dgm:spPr/>
      <dgm:t>
        <a:bodyPr/>
        <a:lstStyle/>
        <a:p>
          <a:r>
            <a:rPr lang="en-US" dirty="0"/>
            <a:t>Continuous Integration</a:t>
          </a:r>
        </a:p>
      </dgm:t>
    </dgm:pt>
    <dgm:pt modelId="{FFE9C137-3B15-4782-8C2C-5BD3E482E057}" type="parTrans" cxnId="{B0ACA82D-3A54-4B6D-8E19-CC0537812382}">
      <dgm:prSet/>
      <dgm:spPr/>
      <dgm:t>
        <a:bodyPr/>
        <a:lstStyle/>
        <a:p>
          <a:endParaRPr lang="en-US"/>
        </a:p>
      </dgm:t>
    </dgm:pt>
    <dgm:pt modelId="{938D96CF-53E9-4ACD-B299-C7EB4A5D2BF5}" type="sibTrans" cxnId="{B0ACA82D-3A54-4B6D-8E19-CC0537812382}">
      <dgm:prSet/>
      <dgm:spPr/>
      <dgm:t>
        <a:bodyPr/>
        <a:lstStyle/>
        <a:p>
          <a:endParaRPr lang="en-US"/>
        </a:p>
      </dgm:t>
    </dgm:pt>
    <dgm:pt modelId="{0FDF308D-1823-4048-8D88-59CFEED12242}">
      <dgm:prSet phldrT="[Text]"/>
      <dgm:spPr/>
      <dgm:t>
        <a:bodyPr/>
        <a:lstStyle/>
        <a:p>
          <a:r>
            <a:rPr lang="en-US" dirty="0"/>
            <a:t>Load Testing</a:t>
          </a:r>
        </a:p>
      </dgm:t>
    </dgm:pt>
    <dgm:pt modelId="{46E13B17-BDFE-4437-B421-E19D6F339246}" type="parTrans" cxnId="{C5E8FE12-5536-440E-905B-11B417AEDF01}">
      <dgm:prSet/>
      <dgm:spPr/>
      <dgm:t>
        <a:bodyPr/>
        <a:lstStyle/>
        <a:p>
          <a:endParaRPr lang="en-US"/>
        </a:p>
      </dgm:t>
    </dgm:pt>
    <dgm:pt modelId="{6FE0AD62-A57E-442F-9381-FEA2E3F8DE0F}" type="sibTrans" cxnId="{C5E8FE12-5536-440E-905B-11B417AEDF01}">
      <dgm:prSet/>
      <dgm:spPr/>
      <dgm:t>
        <a:bodyPr/>
        <a:lstStyle/>
        <a:p>
          <a:endParaRPr lang="en-US"/>
        </a:p>
      </dgm:t>
    </dgm:pt>
    <dgm:pt modelId="{1E542D01-9733-4224-A665-A5DAB7C67E20}">
      <dgm:prSet phldrT="[Text]"/>
      <dgm:spPr/>
      <dgm:t>
        <a:bodyPr/>
        <a:lstStyle/>
        <a:p>
          <a:r>
            <a:rPr lang="en-US" dirty="0"/>
            <a:t>Acceptance Testing</a:t>
          </a:r>
        </a:p>
      </dgm:t>
    </dgm:pt>
    <dgm:pt modelId="{7EEAD4B0-C8D1-453D-BC69-6EE1C5119FD4}" type="parTrans" cxnId="{7F1A8632-CBDA-4EC7-8235-66FCCBBCA005}">
      <dgm:prSet/>
      <dgm:spPr/>
      <dgm:t>
        <a:bodyPr/>
        <a:lstStyle/>
        <a:p>
          <a:endParaRPr lang="en-US"/>
        </a:p>
      </dgm:t>
    </dgm:pt>
    <dgm:pt modelId="{B4D59461-BD7A-4C5C-A224-EA4AFEE317C1}" type="sibTrans" cxnId="{7F1A8632-CBDA-4EC7-8235-66FCCBBCA005}">
      <dgm:prSet/>
      <dgm:spPr/>
      <dgm:t>
        <a:bodyPr/>
        <a:lstStyle/>
        <a:p>
          <a:endParaRPr lang="en-US"/>
        </a:p>
      </dgm:t>
    </dgm:pt>
    <dgm:pt modelId="{46B41FA8-2152-422A-9170-CADDBEDD07B3}">
      <dgm:prSet phldrT="[Text]"/>
      <dgm:spPr/>
      <dgm:t>
        <a:bodyPr/>
        <a:lstStyle/>
        <a:p>
          <a:r>
            <a:rPr lang="en-US" dirty="0"/>
            <a:t>Code Analysis</a:t>
          </a:r>
        </a:p>
      </dgm:t>
    </dgm:pt>
    <dgm:pt modelId="{BC2BB1B1-4038-48B7-B7C4-B6C27EC56865}" type="parTrans" cxnId="{FE3A652D-3D12-418E-AEEE-5E6B4A6C5316}">
      <dgm:prSet/>
      <dgm:spPr/>
      <dgm:t>
        <a:bodyPr/>
        <a:lstStyle/>
        <a:p>
          <a:endParaRPr lang="en-US"/>
        </a:p>
      </dgm:t>
    </dgm:pt>
    <dgm:pt modelId="{781E4658-257D-4F99-8980-671A659014B4}" type="sibTrans" cxnId="{FE3A652D-3D12-418E-AEEE-5E6B4A6C5316}">
      <dgm:prSet/>
      <dgm:spPr/>
      <dgm:t>
        <a:bodyPr/>
        <a:lstStyle/>
        <a:p>
          <a:endParaRPr lang="en-US"/>
        </a:p>
      </dgm:t>
    </dgm:pt>
    <dgm:pt modelId="{B18B6606-585F-47CE-A37D-9774B8E48200}" type="pres">
      <dgm:prSet presAssocID="{804B71EE-03FF-4857-9D56-5DC3529E672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9DAA74B-7188-4FE0-9A80-4FC2C6A31F9C}" type="pres">
      <dgm:prSet presAssocID="{B553507C-6A02-4412-9964-1145A7662563}" presName="Parent" presStyleLbl="node0" presStyleIdx="0" presStyleCnt="1">
        <dgm:presLayoutVars>
          <dgm:chMax val="6"/>
          <dgm:chPref val="6"/>
        </dgm:presLayoutVars>
      </dgm:prSet>
      <dgm:spPr/>
    </dgm:pt>
    <dgm:pt modelId="{88CD8DAE-6002-4A59-8D27-5D4FF664A854}" type="pres">
      <dgm:prSet presAssocID="{A334DD65-10C1-45F5-94E5-121BD4EDEA78}" presName="Accent1" presStyleCnt="0"/>
      <dgm:spPr/>
    </dgm:pt>
    <dgm:pt modelId="{233B97E5-1598-4AD8-A742-B04EE4B838E7}" type="pres">
      <dgm:prSet presAssocID="{A334DD65-10C1-45F5-94E5-121BD4EDEA78}" presName="Accent" presStyleLbl="bgShp" presStyleIdx="0" presStyleCnt="6"/>
      <dgm:spPr/>
    </dgm:pt>
    <dgm:pt modelId="{125BD182-C0FC-4F57-8465-71A100373A0E}" type="pres">
      <dgm:prSet presAssocID="{A334DD65-10C1-45F5-94E5-121BD4EDEA78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FA0AB77F-9986-419E-A2B6-211D8927F020}" type="pres">
      <dgm:prSet presAssocID="{2D641826-6374-416B-953E-5DA72E124964}" presName="Accent2" presStyleCnt="0"/>
      <dgm:spPr/>
    </dgm:pt>
    <dgm:pt modelId="{C0601CEB-FDCF-4718-8BDB-9D0E3A3AA54B}" type="pres">
      <dgm:prSet presAssocID="{2D641826-6374-416B-953E-5DA72E124964}" presName="Accent" presStyleLbl="bgShp" presStyleIdx="1" presStyleCnt="6"/>
      <dgm:spPr/>
    </dgm:pt>
    <dgm:pt modelId="{6B34A0A9-11EC-4C80-B154-DE781EB7DBFB}" type="pres">
      <dgm:prSet presAssocID="{2D641826-6374-416B-953E-5DA72E12496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FC8E0BF-E586-4F26-B924-D41A79B8148D}" type="pres">
      <dgm:prSet presAssocID="{1A0E0C86-F703-48EF-8696-48D4A2754166}" presName="Accent3" presStyleCnt="0"/>
      <dgm:spPr/>
    </dgm:pt>
    <dgm:pt modelId="{1C6817D2-B2AC-4F7D-A690-338D7314CB1C}" type="pres">
      <dgm:prSet presAssocID="{1A0E0C86-F703-48EF-8696-48D4A2754166}" presName="Accent" presStyleLbl="bgShp" presStyleIdx="2" presStyleCnt="6"/>
      <dgm:spPr/>
    </dgm:pt>
    <dgm:pt modelId="{4AABDDF6-2130-4B51-9F30-83F8DCED6A1D}" type="pres">
      <dgm:prSet presAssocID="{1A0E0C86-F703-48EF-8696-48D4A2754166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7599408-245E-4E8F-B58B-46DB610908FC}" type="pres">
      <dgm:prSet presAssocID="{0FDF308D-1823-4048-8D88-59CFEED12242}" presName="Accent4" presStyleCnt="0"/>
      <dgm:spPr/>
    </dgm:pt>
    <dgm:pt modelId="{A386F24E-85B1-46BC-B973-705C11D874FE}" type="pres">
      <dgm:prSet presAssocID="{0FDF308D-1823-4048-8D88-59CFEED12242}" presName="Accent" presStyleLbl="bgShp" presStyleIdx="3" presStyleCnt="6"/>
      <dgm:spPr/>
    </dgm:pt>
    <dgm:pt modelId="{EFED63F7-825C-4CF0-AA89-2CA90AE4BE14}" type="pres">
      <dgm:prSet presAssocID="{0FDF308D-1823-4048-8D88-59CFEED1224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B82E2D1-BD32-45A7-9BA8-C7782F0F85FB}" type="pres">
      <dgm:prSet presAssocID="{1E542D01-9733-4224-A665-A5DAB7C67E20}" presName="Accent5" presStyleCnt="0"/>
      <dgm:spPr/>
    </dgm:pt>
    <dgm:pt modelId="{26C36967-36B0-4477-8825-7AD779A613F4}" type="pres">
      <dgm:prSet presAssocID="{1E542D01-9733-4224-A665-A5DAB7C67E20}" presName="Accent" presStyleLbl="bgShp" presStyleIdx="4" presStyleCnt="6"/>
      <dgm:spPr/>
    </dgm:pt>
    <dgm:pt modelId="{1C17BD50-2CFE-4C79-82D1-F5C5D9B8A2DA}" type="pres">
      <dgm:prSet presAssocID="{1E542D01-9733-4224-A665-A5DAB7C67E20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5E09CA2-3CBB-4A62-A8F6-0CCB6D18D0C7}" type="pres">
      <dgm:prSet presAssocID="{46B41FA8-2152-422A-9170-CADDBEDD07B3}" presName="Accent6" presStyleCnt="0"/>
      <dgm:spPr/>
    </dgm:pt>
    <dgm:pt modelId="{7DEDE8E0-ED61-4D4E-8F96-211E62A5F9D4}" type="pres">
      <dgm:prSet presAssocID="{46B41FA8-2152-422A-9170-CADDBEDD07B3}" presName="Accent" presStyleLbl="bgShp" presStyleIdx="5" presStyleCnt="6"/>
      <dgm:spPr/>
    </dgm:pt>
    <dgm:pt modelId="{6C0BD0C7-F29F-4C68-A8FC-9B2607B14F04}" type="pres">
      <dgm:prSet presAssocID="{46B41FA8-2152-422A-9170-CADDBEDD07B3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80AC366-DD46-435A-99E1-86780FBEAE95}" type="presOf" srcId="{1E542D01-9733-4224-A665-A5DAB7C67E20}" destId="{1C17BD50-2CFE-4C79-82D1-F5C5D9B8A2DA}" srcOrd="0" destOrd="0" presId="urn:microsoft.com/office/officeart/2011/layout/HexagonRadial"/>
    <dgm:cxn modelId="{8C8DD601-FC82-4689-A9AC-61969C00F707}" type="presOf" srcId="{0FDF308D-1823-4048-8D88-59CFEED12242}" destId="{EFED63F7-825C-4CF0-AA89-2CA90AE4BE14}" srcOrd="0" destOrd="0" presId="urn:microsoft.com/office/officeart/2011/layout/HexagonRadial"/>
    <dgm:cxn modelId="{E0004FC1-22CF-45F1-BE28-27D794F7EA2C}" type="presOf" srcId="{A334DD65-10C1-45F5-94E5-121BD4EDEA78}" destId="{125BD182-C0FC-4F57-8465-71A100373A0E}" srcOrd="0" destOrd="0" presId="urn:microsoft.com/office/officeart/2011/layout/HexagonRadial"/>
    <dgm:cxn modelId="{62F1BA47-7338-4B9A-8DED-5D381F389CB9}" srcId="{B553507C-6A02-4412-9964-1145A7662563}" destId="{A334DD65-10C1-45F5-94E5-121BD4EDEA78}" srcOrd="0" destOrd="0" parTransId="{08A94EE3-FF40-492B-8E72-17DB7A1D62EB}" sibTransId="{86D7A152-5D5E-4A76-A2C3-54247B235919}"/>
    <dgm:cxn modelId="{FFBFC964-1D1C-409A-A421-52A97DEDD3F8}" type="presOf" srcId="{2D641826-6374-416B-953E-5DA72E124964}" destId="{6B34A0A9-11EC-4C80-B154-DE781EB7DBFB}" srcOrd="0" destOrd="0" presId="urn:microsoft.com/office/officeart/2011/layout/HexagonRadial"/>
    <dgm:cxn modelId="{B0ACA82D-3A54-4B6D-8E19-CC0537812382}" srcId="{B553507C-6A02-4412-9964-1145A7662563}" destId="{1A0E0C86-F703-48EF-8696-48D4A2754166}" srcOrd="2" destOrd="0" parTransId="{FFE9C137-3B15-4782-8C2C-5BD3E482E057}" sibTransId="{938D96CF-53E9-4ACD-B299-C7EB4A5D2BF5}"/>
    <dgm:cxn modelId="{FE3A652D-3D12-418E-AEEE-5E6B4A6C5316}" srcId="{B553507C-6A02-4412-9964-1145A7662563}" destId="{46B41FA8-2152-422A-9170-CADDBEDD07B3}" srcOrd="5" destOrd="0" parTransId="{BC2BB1B1-4038-48B7-B7C4-B6C27EC56865}" sibTransId="{781E4658-257D-4F99-8980-671A659014B4}"/>
    <dgm:cxn modelId="{33366C00-AFE2-4F8B-B8A9-CE9F15397C35}" type="presOf" srcId="{804B71EE-03FF-4857-9D56-5DC3529E6720}" destId="{B18B6606-585F-47CE-A37D-9774B8E48200}" srcOrd="0" destOrd="0" presId="urn:microsoft.com/office/officeart/2011/layout/HexagonRadial"/>
    <dgm:cxn modelId="{4C3803C6-D196-4C35-9516-28DB638C8DEA}" srcId="{B553507C-6A02-4412-9964-1145A7662563}" destId="{2D641826-6374-416B-953E-5DA72E124964}" srcOrd="1" destOrd="0" parTransId="{1627351A-FFB5-429D-9371-0F7E6DC547F1}" sibTransId="{E64103DE-49CE-4ACB-AAB3-C9CD915264C6}"/>
    <dgm:cxn modelId="{C5E8FE12-5536-440E-905B-11B417AEDF01}" srcId="{B553507C-6A02-4412-9964-1145A7662563}" destId="{0FDF308D-1823-4048-8D88-59CFEED12242}" srcOrd="3" destOrd="0" parTransId="{46E13B17-BDFE-4437-B421-E19D6F339246}" sibTransId="{6FE0AD62-A57E-442F-9381-FEA2E3F8DE0F}"/>
    <dgm:cxn modelId="{94847DC7-63A9-466D-948D-C3F2BC9DF378}" type="presOf" srcId="{B553507C-6A02-4412-9964-1145A7662563}" destId="{D9DAA74B-7188-4FE0-9A80-4FC2C6A31F9C}" srcOrd="0" destOrd="0" presId="urn:microsoft.com/office/officeart/2011/layout/HexagonRadial"/>
    <dgm:cxn modelId="{4F4A8396-1C76-447B-8CDB-619BD2623035}" srcId="{804B71EE-03FF-4857-9D56-5DC3529E6720}" destId="{B553507C-6A02-4412-9964-1145A7662563}" srcOrd="0" destOrd="0" parTransId="{1FA64D1E-F299-4776-AE4E-E1FEAFA4EDF8}" sibTransId="{041D0117-2D9E-4900-82F5-95E38395F416}"/>
    <dgm:cxn modelId="{7F1A8632-CBDA-4EC7-8235-66FCCBBCA005}" srcId="{B553507C-6A02-4412-9964-1145A7662563}" destId="{1E542D01-9733-4224-A665-A5DAB7C67E20}" srcOrd="4" destOrd="0" parTransId="{7EEAD4B0-C8D1-453D-BC69-6EE1C5119FD4}" sibTransId="{B4D59461-BD7A-4C5C-A224-EA4AFEE317C1}"/>
    <dgm:cxn modelId="{2B301C6F-1CCA-4E67-87A2-FC40F0296149}" type="presOf" srcId="{46B41FA8-2152-422A-9170-CADDBEDD07B3}" destId="{6C0BD0C7-F29F-4C68-A8FC-9B2607B14F04}" srcOrd="0" destOrd="0" presId="urn:microsoft.com/office/officeart/2011/layout/HexagonRadial"/>
    <dgm:cxn modelId="{2211AFC8-FE33-4AAD-873D-110A63C1B743}" type="presOf" srcId="{1A0E0C86-F703-48EF-8696-48D4A2754166}" destId="{4AABDDF6-2130-4B51-9F30-83F8DCED6A1D}" srcOrd="0" destOrd="0" presId="urn:microsoft.com/office/officeart/2011/layout/HexagonRadial"/>
    <dgm:cxn modelId="{EBAA7D57-1C48-432A-B3BA-B0766A373FEE}" type="presParOf" srcId="{B18B6606-585F-47CE-A37D-9774B8E48200}" destId="{D9DAA74B-7188-4FE0-9A80-4FC2C6A31F9C}" srcOrd="0" destOrd="0" presId="urn:microsoft.com/office/officeart/2011/layout/HexagonRadial"/>
    <dgm:cxn modelId="{4248E2E4-4C0C-42A5-BE2D-A841D43D5928}" type="presParOf" srcId="{B18B6606-585F-47CE-A37D-9774B8E48200}" destId="{88CD8DAE-6002-4A59-8D27-5D4FF664A854}" srcOrd="1" destOrd="0" presId="urn:microsoft.com/office/officeart/2011/layout/HexagonRadial"/>
    <dgm:cxn modelId="{5638D08C-5025-4B5D-84D8-C79441361F6A}" type="presParOf" srcId="{88CD8DAE-6002-4A59-8D27-5D4FF664A854}" destId="{233B97E5-1598-4AD8-A742-B04EE4B838E7}" srcOrd="0" destOrd="0" presId="urn:microsoft.com/office/officeart/2011/layout/HexagonRadial"/>
    <dgm:cxn modelId="{36AFA101-181A-46DB-8926-84D60208E4C3}" type="presParOf" srcId="{B18B6606-585F-47CE-A37D-9774B8E48200}" destId="{125BD182-C0FC-4F57-8465-71A100373A0E}" srcOrd="2" destOrd="0" presId="urn:microsoft.com/office/officeart/2011/layout/HexagonRadial"/>
    <dgm:cxn modelId="{3CFA5F28-9102-42FE-B1AA-6DF8A0B65894}" type="presParOf" srcId="{B18B6606-585F-47CE-A37D-9774B8E48200}" destId="{FA0AB77F-9986-419E-A2B6-211D8927F020}" srcOrd="3" destOrd="0" presId="urn:microsoft.com/office/officeart/2011/layout/HexagonRadial"/>
    <dgm:cxn modelId="{6A4CFCB3-E653-4FE8-AE63-4E8D0DC251B9}" type="presParOf" srcId="{FA0AB77F-9986-419E-A2B6-211D8927F020}" destId="{C0601CEB-FDCF-4718-8BDB-9D0E3A3AA54B}" srcOrd="0" destOrd="0" presId="urn:microsoft.com/office/officeart/2011/layout/HexagonRadial"/>
    <dgm:cxn modelId="{EACA37E4-B313-4273-86DB-C850E5D506EC}" type="presParOf" srcId="{B18B6606-585F-47CE-A37D-9774B8E48200}" destId="{6B34A0A9-11EC-4C80-B154-DE781EB7DBFB}" srcOrd="4" destOrd="0" presId="urn:microsoft.com/office/officeart/2011/layout/HexagonRadial"/>
    <dgm:cxn modelId="{A0A788D9-7332-4445-9F6B-A797B1C23CAB}" type="presParOf" srcId="{B18B6606-585F-47CE-A37D-9774B8E48200}" destId="{5FC8E0BF-E586-4F26-B924-D41A79B8148D}" srcOrd="5" destOrd="0" presId="urn:microsoft.com/office/officeart/2011/layout/HexagonRadial"/>
    <dgm:cxn modelId="{F3D3031A-593B-4B50-97D6-F588DC7DAE50}" type="presParOf" srcId="{5FC8E0BF-E586-4F26-B924-D41A79B8148D}" destId="{1C6817D2-B2AC-4F7D-A690-338D7314CB1C}" srcOrd="0" destOrd="0" presId="urn:microsoft.com/office/officeart/2011/layout/HexagonRadial"/>
    <dgm:cxn modelId="{DF2580A3-60ED-4E1E-BCC4-AE2322119C31}" type="presParOf" srcId="{B18B6606-585F-47CE-A37D-9774B8E48200}" destId="{4AABDDF6-2130-4B51-9F30-83F8DCED6A1D}" srcOrd="6" destOrd="0" presId="urn:microsoft.com/office/officeart/2011/layout/HexagonRadial"/>
    <dgm:cxn modelId="{2975570C-57FC-48E3-BA0F-19300001F354}" type="presParOf" srcId="{B18B6606-585F-47CE-A37D-9774B8E48200}" destId="{37599408-245E-4E8F-B58B-46DB610908FC}" srcOrd="7" destOrd="0" presId="urn:microsoft.com/office/officeart/2011/layout/HexagonRadial"/>
    <dgm:cxn modelId="{7D166351-22E0-4612-8AC8-53D113725D48}" type="presParOf" srcId="{37599408-245E-4E8F-B58B-46DB610908FC}" destId="{A386F24E-85B1-46BC-B973-705C11D874FE}" srcOrd="0" destOrd="0" presId="urn:microsoft.com/office/officeart/2011/layout/HexagonRadial"/>
    <dgm:cxn modelId="{598C333D-3BB2-40FE-B742-4D3796D43BC1}" type="presParOf" srcId="{B18B6606-585F-47CE-A37D-9774B8E48200}" destId="{EFED63F7-825C-4CF0-AA89-2CA90AE4BE14}" srcOrd="8" destOrd="0" presId="urn:microsoft.com/office/officeart/2011/layout/HexagonRadial"/>
    <dgm:cxn modelId="{F8A17AC6-CCAC-4F48-9548-647B98F48092}" type="presParOf" srcId="{B18B6606-585F-47CE-A37D-9774B8E48200}" destId="{9B82E2D1-BD32-45A7-9BA8-C7782F0F85FB}" srcOrd="9" destOrd="0" presId="urn:microsoft.com/office/officeart/2011/layout/HexagonRadial"/>
    <dgm:cxn modelId="{4E500CF3-4074-4FB1-B148-C0D5BCB530B8}" type="presParOf" srcId="{9B82E2D1-BD32-45A7-9BA8-C7782F0F85FB}" destId="{26C36967-36B0-4477-8825-7AD779A613F4}" srcOrd="0" destOrd="0" presId="urn:microsoft.com/office/officeart/2011/layout/HexagonRadial"/>
    <dgm:cxn modelId="{0E32EBC9-A721-4668-A86F-E07B783011E7}" type="presParOf" srcId="{B18B6606-585F-47CE-A37D-9774B8E48200}" destId="{1C17BD50-2CFE-4C79-82D1-F5C5D9B8A2DA}" srcOrd="10" destOrd="0" presId="urn:microsoft.com/office/officeart/2011/layout/HexagonRadial"/>
    <dgm:cxn modelId="{A082C3CC-4BA1-459B-BCD3-E39E9A863452}" type="presParOf" srcId="{B18B6606-585F-47CE-A37D-9774B8E48200}" destId="{45E09CA2-3CBB-4A62-A8F6-0CCB6D18D0C7}" srcOrd="11" destOrd="0" presId="urn:microsoft.com/office/officeart/2011/layout/HexagonRadial"/>
    <dgm:cxn modelId="{8A7A58F9-B60A-469D-B7A9-DBE9AF6C1FB4}" type="presParOf" srcId="{45E09CA2-3CBB-4A62-A8F6-0CCB6D18D0C7}" destId="{7DEDE8E0-ED61-4D4E-8F96-211E62A5F9D4}" srcOrd="0" destOrd="0" presId="urn:microsoft.com/office/officeart/2011/layout/HexagonRadial"/>
    <dgm:cxn modelId="{A096C0AE-11E3-4D24-A707-1DF794E59423}" type="presParOf" srcId="{B18B6606-585F-47CE-A37D-9774B8E48200}" destId="{6C0BD0C7-F29F-4C68-A8FC-9B2607B14F0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28324F-A8B7-4940-A328-33BAC5003607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8860E5AA-DBE2-4CDA-9068-1D003FA95EB2}">
      <dgm:prSet phldrT="[Text]"/>
      <dgm:spPr/>
      <dgm:t>
        <a:bodyPr/>
        <a:lstStyle/>
        <a:p>
          <a:r>
            <a:rPr lang="en-US" b="1" dirty="0"/>
            <a:t>Load Tests</a:t>
          </a:r>
        </a:p>
      </dgm:t>
    </dgm:pt>
    <dgm:pt modelId="{060989FE-8BD5-42A6-A962-4953BCC561F6}" type="parTrans" cxnId="{59AEA74F-7FD2-47FB-A48E-FC90410C44A4}">
      <dgm:prSet/>
      <dgm:spPr/>
      <dgm:t>
        <a:bodyPr/>
        <a:lstStyle/>
        <a:p>
          <a:endParaRPr lang="en-US" b="1"/>
        </a:p>
      </dgm:t>
    </dgm:pt>
    <dgm:pt modelId="{FA21BC20-0A61-4979-9E16-4B5C11D065B8}" type="sibTrans" cxnId="{59AEA74F-7FD2-47FB-A48E-FC90410C44A4}">
      <dgm:prSet/>
      <dgm:spPr/>
      <dgm:t>
        <a:bodyPr/>
        <a:lstStyle/>
        <a:p>
          <a:endParaRPr lang="en-US" b="1"/>
        </a:p>
      </dgm:t>
    </dgm:pt>
    <dgm:pt modelId="{5154661E-8D76-4EE8-8F7D-B3B3ADDF535C}">
      <dgm:prSet phldrT="[Text]"/>
      <dgm:spPr>
        <a:solidFill>
          <a:srgbClr val="C00000"/>
        </a:solidFill>
      </dgm:spPr>
      <dgm:t>
        <a:bodyPr/>
        <a:lstStyle/>
        <a:p>
          <a:r>
            <a:rPr lang="en-US" b="1" dirty="0"/>
            <a:t>Usability Tests</a:t>
          </a:r>
        </a:p>
      </dgm:t>
    </dgm:pt>
    <dgm:pt modelId="{581D612B-127F-4F87-80EA-820DA0BDA716}" type="parTrans" cxnId="{CE4B4808-D9D9-4EC2-93C3-0A99166EF022}">
      <dgm:prSet/>
      <dgm:spPr/>
      <dgm:t>
        <a:bodyPr/>
        <a:lstStyle/>
        <a:p>
          <a:endParaRPr lang="en-US" b="1"/>
        </a:p>
      </dgm:t>
    </dgm:pt>
    <dgm:pt modelId="{8B7804C2-9627-4936-B24C-0716C6A97FBE}" type="sibTrans" cxnId="{CE4B4808-D9D9-4EC2-93C3-0A99166EF022}">
      <dgm:prSet/>
      <dgm:spPr/>
      <dgm:t>
        <a:bodyPr/>
        <a:lstStyle/>
        <a:p>
          <a:endParaRPr lang="en-US" b="1"/>
        </a:p>
      </dgm:t>
    </dgm:pt>
    <dgm:pt modelId="{B1CF2333-A7E4-40D7-B323-5ECB99C3CFC9}">
      <dgm:prSet phldrT="[Text]"/>
      <dgm:spPr>
        <a:solidFill>
          <a:srgbClr val="C00000"/>
        </a:solidFill>
      </dgm:spPr>
      <dgm:t>
        <a:bodyPr/>
        <a:lstStyle/>
        <a:p>
          <a:r>
            <a:rPr lang="en-US" b="1" dirty="0"/>
            <a:t>Approve to Production</a:t>
          </a:r>
        </a:p>
      </dgm:t>
    </dgm:pt>
    <dgm:pt modelId="{24CE721D-9A51-4959-800E-D7FBEFAB2769}" type="parTrans" cxnId="{9F6CB511-06C0-41DD-98F2-A7476BEE92D9}">
      <dgm:prSet/>
      <dgm:spPr/>
      <dgm:t>
        <a:bodyPr/>
        <a:lstStyle/>
        <a:p>
          <a:endParaRPr lang="en-US" b="1"/>
        </a:p>
      </dgm:t>
    </dgm:pt>
    <dgm:pt modelId="{F11AB8D1-5FA8-47D2-84D6-96464219034A}" type="sibTrans" cxnId="{9F6CB511-06C0-41DD-98F2-A7476BEE92D9}">
      <dgm:prSet/>
      <dgm:spPr/>
      <dgm:t>
        <a:bodyPr/>
        <a:lstStyle/>
        <a:p>
          <a:endParaRPr lang="en-US" b="1"/>
        </a:p>
      </dgm:t>
    </dgm:pt>
    <dgm:pt modelId="{FFC36E82-961E-4009-AF03-7221317D463D}">
      <dgm:prSet phldrT="[Text]"/>
      <dgm:spPr/>
      <dgm:t>
        <a:bodyPr/>
        <a:lstStyle/>
        <a:p>
          <a:r>
            <a:rPr lang="en-US" b="1" dirty="0"/>
            <a:t>Promote to Prod</a:t>
          </a:r>
        </a:p>
      </dgm:t>
    </dgm:pt>
    <dgm:pt modelId="{44C55CB0-97B5-49F1-B24B-189A59F1D794}" type="parTrans" cxnId="{4A63D7C4-75CB-4E06-B7C1-11D9D2C72A5E}">
      <dgm:prSet/>
      <dgm:spPr/>
      <dgm:t>
        <a:bodyPr/>
        <a:lstStyle/>
        <a:p>
          <a:endParaRPr lang="en-US" b="1"/>
        </a:p>
      </dgm:t>
    </dgm:pt>
    <dgm:pt modelId="{36F92EFB-58DF-4781-81EB-BBD48D2DD98C}" type="sibTrans" cxnId="{4A63D7C4-75CB-4E06-B7C1-11D9D2C72A5E}">
      <dgm:prSet/>
      <dgm:spPr/>
      <dgm:t>
        <a:bodyPr/>
        <a:lstStyle/>
        <a:p>
          <a:endParaRPr lang="en-US" b="1"/>
        </a:p>
      </dgm:t>
    </dgm:pt>
    <dgm:pt modelId="{B5749032-7BA9-49A4-8C44-67C21F2AE292}">
      <dgm:prSet phldrT="[Text]"/>
      <dgm:spPr/>
      <dgm:t>
        <a:bodyPr/>
        <a:lstStyle/>
        <a:p>
          <a:r>
            <a:rPr lang="en-US" b="1" dirty="0"/>
            <a:t>Unit Tests</a:t>
          </a:r>
        </a:p>
      </dgm:t>
    </dgm:pt>
    <dgm:pt modelId="{4D58BD38-F8D7-4272-A525-5EC2A33361D1}" type="parTrans" cxnId="{E87CDD7B-29A7-43C9-A16B-4A3F4EFAD79A}">
      <dgm:prSet/>
      <dgm:spPr/>
      <dgm:t>
        <a:bodyPr/>
        <a:lstStyle/>
        <a:p>
          <a:endParaRPr lang="en-US" b="1"/>
        </a:p>
      </dgm:t>
    </dgm:pt>
    <dgm:pt modelId="{3D85E846-38E4-4927-BBAD-988DC3899307}" type="sibTrans" cxnId="{E87CDD7B-29A7-43C9-A16B-4A3F4EFAD79A}">
      <dgm:prSet/>
      <dgm:spPr/>
      <dgm:t>
        <a:bodyPr/>
        <a:lstStyle/>
        <a:p>
          <a:endParaRPr lang="en-US" b="1"/>
        </a:p>
      </dgm:t>
    </dgm:pt>
    <dgm:pt modelId="{732D887A-0921-497E-B408-16DB23EC067F}">
      <dgm:prSet phldrT="[Text]"/>
      <dgm:spPr/>
      <dgm:t>
        <a:bodyPr/>
        <a:lstStyle/>
        <a:p>
          <a:r>
            <a:rPr lang="en-US" b="1" dirty="0"/>
            <a:t>Performance Tests</a:t>
          </a:r>
        </a:p>
      </dgm:t>
    </dgm:pt>
    <dgm:pt modelId="{3E334AEE-8C43-4AAF-9F2A-FE2FB11B933F}" type="parTrans" cxnId="{B2035411-836E-491D-BB98-726CC9C1771A}">
      <dgm:prSet/>
      <dgm:spPr/>
      <dgm:t>
        <a:bodyPr/>
        <a:lstStyle/>
        <a:p>
          <a:endParaRPr lang="en-US" b="1"/>
        </a:p>
      </dgm:t>
    </dgm:pt>
    <dgm:pt modelId="{10A0462E-D470-4DAB-B35C-4CB3B2096F56}" type="sibTrans" cxnId="{B2035411-836E-491D-BB98-726CC9C1771A}">
      <dgm:prSet/>
      <dgm:spPr/>
      <dgm:t>
        <a:bodyPr/>
        <a:lstStyle/>
        <a:p>
          <a:endParaRPr lang="en-US" b="1"/>
        </a:p>
      </dgm:t>
    </dgm:pt>
    <dgm:pt modelId="{B6E1C5AB-22FB-48DD-8B9D-9771E62AC4A7}">
      <dgm:prSet phldrT="[Text]" custT="1"/>
      <dgm:spPr/>
      <dgm:t>
        <a:bodyPr/>
        <a:lstStyle/>
        <a:p>
          <a:r>
            <a:rPr lang="en-US" sz="1300" b="1" dirty="0"/>
            <a:t>Smoke Tests</a:t>
          </a:r>
        </a:p>
      </dgm:t>
    </dgm:pt>
    <dgm:pt modelId="{D91F0C49-65C8-4FE2-94FA-ECD25E8C1260}" type="parTrans" cxnId="{E70C86BD-B21C-4AFA-98AD-D5E37012B8F6}">
      <dgm:prSet/>
      <dgm:spPr/>
      <dgm:t>
        <a:bodyPr/>
        <a:lstStyle/>
        <a:p>
          <a:endParaRPr lang="en-US" b="1"/>
        </a:p>
      </dgm:t>
    </dgm:pt>
    <dgm:pt modelId="{658A317C-D1E5-47F9-8976-99940D0C96A8}" type="sibTrans" cxnId="{E70C86BD-B21C-4AFA-98AD-D5E37012B8F6}">
      <dgm:prSet/>
      <dgm:spPr/>
      <dgm:t>
        <a:bodyPr/>
        <a:lstStyle/>
        <a:p>
          <a:endParaRPr lang="en-US" b="1"/>
        </a:p>
      </dgm:t>
    </dgm:pt>
    <dgm:pt modelId="{FCC6C4A8-168F-40C2-AB99-1C6112D097FB}">
      <dgm:prSet phldrT="[Text]"/>
      <dgm:spPr/>
      <dgm:t>
        <a:bodyPr/>
        <a:lstStyle/>
        <a:p>
          <a:r>
            <a:rPr lang="en-US" b="1" dirty="0"/>
            <a:t>Dev Deploy</a:t>
          </a:r>
        </a:p>
      </dgm:t>
    </dgm:pt>
    <dgm:pt modelId="{F9980EB6-B778-4828-B555-3045B7944D11}" type="parTrans" cxnId="{975AED3E-4E72-44D4-A8F1-B153D7F63B9B}">
      <dgm:prSet/>
      <dgm:spPr/>
      <dgm:t>
        <a:bodyPr/>
        <a:lstStyle/>
        <a:p>
          <a:endParaRPr lang="en-US" b="1"/>
        </a:p>
      </dgm:t>
    </dgm:pt>
    <dgm:pt modelId="{91B6A224-FB9A-4462-A7D5-2A31EB28EFD8}" type="sibTrans" cxnId="{975AED3E-4E72-44D4-A8F1-B153D7F63B9B}">
      <dgm:prSet/>
      <dgm:spPr/>
      <dgm:t>
        <a:bodyPr/>
        <a:lstStyle/>
        <a:p>
          <a:endParaRPr lang="en-US" b="1"/>
        </a:p>
      </dgm:t>
    </dgm:pt>
    <dgm:pt modelId="{ACCD650A-DE79-4685-A1A1-2EE2DBBB713E}">
      <dgm:prSet phldrT="[Text]"/>
      <dgm:spPr/>
      <dgm:t>
        <a:bodyPr/>
        <a:lstStyle/>
        <a:p>
          <a:r>
            <a:rPr lang="en-US" b="1" dirty="0"/>
            <a:t>Functional Acceptance Tests</a:t>
          </a:r>
        </a:p>
      </dgm:t>
    </dgm:pt>
    <dgm:pt modelId="{AD6789F3-56E0-473D-9277-1D5100655725}" type="parTrans" cxnId="{0DB1E593-C748-44FF-AC0C-34DDF0941319}">
      <dgm:prSet/>
      <dgm:spPr/>
      <dgm:t>
        <a:bodyPr/>
        <a:lstStyle/>
        <a:p>
          <a:endParaRPr lang="en-US" b="1"/>
        </a:p>
      </dgm:t>
    </dgm:pt>
    <dgm:pt modelId="{73667CAB-4CC4-4E3F-ACD4-E76273DD406F}" type="sibTrans" cxnId="{0DB1E593-C748-44FF-AC0C-34DDF0941319}">
      <dgm:prSet/>
      <dgm:spPr/>
      <dgm:t>
        <a:bodyPr/>
        <a:lstStyle/>
        <a:p>
          <a:endParaRPr lang="en-US" b="1"/>
        </a:p>
      </dgm:t>
    </dgm:pt>
    <dgm:pt modelId="{90954571-64C6-4BEC-9B8D-139F131D1103}">
      <dgm:prSet phldrT="[Text]"/>
      <dgm:spPr/>
      <dgm:t>
        <a:bodyPr/>
        <a:lstStyle/>
        <a:p>
          <a:r>
            <a:rPr lang="en-US" b="1" dirty="0"/>
            <a:t>Promote to QA</a:t>
          </a:r>
        </a:p>
      </dgm:t>
    </dgm:pt>
    <dgm:pt modelId="{17E74B41-EB77-484B-9884-D506F5CC1126}" type="sibTrans" cxnId="{335301FE-5CAF-40B0-94F3-735F41E9A77C}">
      <dgm:prSet/>
      <dgm:spPr/>
      <dgm:t>
        <a:bodyPr/>
        <a:lstStyle/>
        <a:p>
          <a:endParaRPr lang="en-US" b="1"/>
        </a:p>
      </dgm:t>
    </dgm:pt>
    <dgm:pt modelId="{B2AFC71A-AB68-402C-AB47-F8D7B8CCC26A}" type="parTrans" cxnId="{335301FE-5CAF-40B0-94F3-735F41E9A77C}">
      <dgm:prSet/>
      <dgm:spPr/>
      <dgm:t>
        <a:bodyPr/>
        <a:lstStyle/>
        <a:p>
          <a:endParaRPr lang="en-US" b="1"/>
        </a:p>
      </dgm:t>
    </dgm:pt>
    <dgm:pt modelId="{3465E3B8-A3E9-40E1-AFE6-E470175C79E1}">
      <dgm:prSet phldrT="[Text]"/>
      <dgm:spPr>
        <a:solidFill>
          <a:srgbClr val="C00000"/>
        </a:solidFill>
      </dgm:spPr>
      <dgm:t>
        <a:bodyPr/>
        <a:lstStyle/>
        <a:p>
          <a:r>
            <a:rPr lang="en-US" b="1" dirty="0"/>
            <a:t>Exploratory Testing</a:t>
          </a:r>
        </a:p>
      </dgm:t>
    </dgm:pt>
    <dgm:pt modelId="{928664B0-4021-41DC-B2A2-95D5A38A1267}" type="parTrans" cxnId="{242C6A0E-CE22-4DD7-ADF4-A517ECCF1A54}">
      <dgm:prSet/>
      <dgm:spPr/>
      <dgm:t>
        <a:bodyPr/>
        <a:lstStyle/>
        <a:p>
          <a:endParaRPr lang="en-US" b="1"/>
        </a:p>
      </dgm:t>
    </dgm:pt>
    <dgm:pt modelId="{E32FC0E2-67DF-427C-B982-945A3FE8D2D4}" type="sibTrans" cxnId="{242C6A0E-CE22-4DD7-ADF4-A517ECCF1A54}">
      <dgm:prSet/>
      <dgm:spPr/>
      <dgm:t>
        <a:bodyPr/>
        <a:lstStyle/>
        <a:p>
          <a:endParaRPr lang="en-US" b="1"/>
        </a:p>
      </dgm:t>
    </dgm:pt>
    <dgm:pt modelId="{B21F0C21-43E3-449D-84B5-E90E62477BC4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300" b="1" dirty="0"/>
            <a:t>Sign Off</a:t>
          </a:r>
        </a:p>
      </dgm:t>
    </dgm:pt>
    <dgm:pt modelId="{4C09B143-8072-4945-B20B-B3677F5B3F5F}" type="parTrans" cxnId="{92B993E4-ED9F-421F-AFF7-E0648D36A147}">
      <dgm:prSet/>
      <dgm:spPr/>
      <dgm:t>
        <a:bodyPr/>
        <a:lstStyle/>
        <a:p>
          <a:endParaRPr lang="en-US"/>
        </a:p>
      </dgm:t>
    </dgm:pt>
    <dgm:pt modelId="{2BA60680-8979-4184-913C-59726173E32B}" type="sibTrans" cxnId="{92B993E4-ED9F-421F-AFF7-E0648D36A147}">
      <dgm:prSet/>
      <dgm:spPr/>
      <dgm:t>
        <a:bodyPr/>
        <a:lstStyle/>
        <a:p>
          <a:endParaRPr lang="en-US"/>
        </a:p>
      </dgm:t>
    </dgm:pt>
    <dgm:pt modelId="{391B9C7D-2464-4AE8-803B-72EB7CC82D8E}">
      <dgm:prSet phldrT="[Text]"/>
      <dgm:spPr/>
      <dgm:t>
        <a:bodyPr/>
        <a:lstStyle/>
        <a:p>
          <a:r>
            <a:rPr lang="en-US" b="1" dirty="0"/>
            <a:t>Build</a:t>
          </a:r>
        </a:p>
      </dgm:t>
    </dgm:pt>
    <dgm:pt modelId="{4395B976-BA10-460A-B4DB-EE5659981A96}" type="parTrans" cxnId="{3243C8CB-B642-4523-A22B-CBE0C8F76B5A}">
      <dgm:prSet/>
      <dgm:spPr/>
      <dgm:t>
        <a:bodyPr/>
        <a:lstStyle/>
        <a:p>
          <a:endParaRPr lang="en-US"/>
        </a:p>
      </dgm:t>
    </dgm:pt>
    <dgm:pt modelId="{F5698952-5FC8-42F3-94B9-2684F3A8FF03}" type="sibTrans" cxnId="{3243C8CB-B642-4523-A22B-CBE0C8F76B5A}">
      <dgm:prSet/>
      <dgm:spPr/>
      <dgm:t>
        <a:bodyPr/>
        <a:lstStyle/>
        <a:p>
          <a:endParaRPr lang="en-US"/>
        </a:p>
      </dgm:t>
    </dgm:pt>
    <dgm:pt modelId="{10850EB9-87DA-464C-80EF-7C70C1BCB5C5}" type="pres">
      <dgm:prSet presAssocID="{4A28324F-A8B7-4940-A328-33BAC5003607}" presName="diagram" presStyleCnt="0">
        <dgm:presLayoutVars>
          <dgm:dir/>
          <dgm:resizeHandles val="exact"/>
        </dgm:presLayoutVars>
      </dgm:prSet>
      <dgm:spPr/>
    </dgm:pt>
    <dgm:pt modelId="{E4D5CBB8-A8AA-4A60-8D9A-26D5CBFE00C2}" type="pres">
      <dgm:prSet presAssocID="{391B9C7D-2464-4AE8-803B-72EB7CC82D8E}" presName="node" presStyleLbl="node1" presStyleIdx="0" presStyleCnt="13">
        <dgm:presLayoutVars>
          <dgm:bulletEnabled val="1"/>
        </dgm:presLayoutVars>
      </dgm:prSet>
      <dgm:spPr/>
    </dgm:pt>
    <dgm:pt modelId="{4B93406D-05C1-49A1-8692-6B91B112EEAF}" type="pres">
      <dgm:prSet presAssocID="{F5698952-5FC8-42F3-94B9-2684F3A8FF03}" presName="sibTrans" presStyleLbl="sibTrans2D1" presStyleIdx="0" presStyleCnt="12"/>
      <dgm:spPr/>
    </dgm:pt>
    <dgm:pt modelId="{8710F3AA-5A2F-4DF1-B259-147B53CA4F73}" type="pres">
      <dgm:prSet presAssocID="{F5698952-5FC8-42F3-94B9-2684F3A8FF03}" presName="connectorText" presStyleLbl="sibTrans2D1" presStyleIdx="0" presStyleCnt="12"/>
      <dgm:spPr/>
    </dgm:pt>
    <dgm:pt modelId="{E7D59EF9-597C-4ED3-82FD-3227820188B9}" type="pres">
      <dgm:prSet presAssocID="{B5749032-7BA9-49A4-8C44-67C21F2AE292}" presName="node" presStyleLbl="node1" presStyleIdx="1" presStyleCnt="13">
        <dgm:presLayoutVars>
          <dgm:bulletEnabled val="1"/>
        </dgm:presLayoutVars>
      </dgm:prSet>
      <dgm:spPr/>
    </dgm:pt>
    <dgm:pt modelId="{9A161EF0-2B99-431D-9F9A-70943992D74A}" type="pres">
      <dgm:prSet presAssocID="{3D85E846-38E4-4927-BBAD-988DC3899307}" presName="sibTrans" presStyleLbl="sibTrans2D1" presStyleIdx="1" presStyleCnt="12"/>
      <dgm:spPr/>
    </dgm:pt>
    <dgm:pt modelId="{6841A2E5-B04C-4C7A-85B4-F7074E02899D}" type="pres">
      <dgm:prSet presAssocID="{3D85E846-38E4-4927-BBAD-988DC3899307}" presName="connectorText" presStyleLbl="sibTrans2D1" presStyleIdx="1" presStyleCnt="12"/>
      <dgm:spPr/>
    </dgm:pt>
    <dgm:pt modelId="{69226C62-3FEB-4CDC-B14B-89EA459E58A3}" type="pres">
      <dgm:prSet presAssocID="{FCC6C4A8-168F-40C2-AB99-1C6112D097FB}" presName="node" presStyleLbl="node1" presStyleIdx="2" presStyleCnt="13">
        <dgm:presLayoutVars>
          <dgm:bulletEnabled val="1"/>
        </dgm:presLayoutVars>
      </dgm:prSet>
      <dgm:spPr/>
    </dgm:pt>
    <dgm:pt modelId="{C48CFEE9-F121-4140-ABCC-B718DD7E3D40}" type="pres">
      <dgm:prSet presAssocID="{91B6A224-FB9A-4462-A7D5-2A31EB28EFD8}" presName="sibTrans" presStyleLbl="sibTrans2D1" presStyleIdx="2" presStyleCnt="12"/>
      <dgm:spPr/>
    </dgm:pt>
    <dgm:pt modelId="{4A8D5B6D-D76C-444A-805F-13C300E14F32}" type="pres">
      <dgm:prSet presAssocID="{91B6A224-FB9A-4462-A7D5-2A31EB28EFD8}" presName="connectorText" presStyleLbl="sibTrans2D1" presStyleIdx="2" presStyleCnt="12"/>
      <dgm:spPr/>
    </dgm:pt>
    <dgm:pt modelId="{B4A41138-AABF-45AA-832E-874B6642769F}" type="pres">
      <dgm:prSet presAssocID="{ACCD650A-DE79-4685-A1A1-2EE2DBBB713E}" presName="node" presStyleLbl="node1" presStyleIdx="3" presStyleCnt="13">
        <dgm:presLayoutVars>
          <dgm:bulletEnabled val="1"/>
        </dgm:presLayoutVars>
      </dgm:prSet>
      <dgm:spPr/>
    </dgm:pt>
    <dgm:pt modelId="{4AA7A60F-5698-42BE-8323-8BEC6F669C7D}" type="pres">
      <dgm:prSet presAssocID="{73667CAB-4CC4-4E3F-ACD4-E76273DD406F}" presName="sibTrans" presStyleLbl="sibTrans2D1" presStyleIdx="3" presStyleCnt="12"/>
      <dgm:spPr/>
    </dgm:pt>
    <dgm:pt modelId="{80F48827-8064-4C23-BEDB-CC3C328C0E0A}" type="pres">
      <dgm:prSet presAssocID="{73667CAB-4CC4-4E3F-ACD4-E76273DD406F}" presName="connectorText" presStyleLbl="sibTrans2D1" presStyleIdx="3" presStyleCnt="12"/>
      <dgm:spPr/>
    </dgm:pt>
    <dgm:pt modelId="{B9219495-6A74-428B-9DA2-759B1AC21315}" type="pres">
      <dgm:prSet presAssocID="{90954571-64C6-4BEC-9B8D-139F131D1103}" presName="node" presStyleLbl="node1" presStyleIdx="4" presStyleCnt="13">
        <dgm:presLayoutVars>
          <dgm:bulletEnabled val="1"/>
        </dgm:presLayoutVars>
      </dgm:prSet>
      <dgm:spPr/>
    </dgm:pt>
    <dgm:pt modelId="{92EED68E-134E-4504-9816-8D6237CA2A21}" type="pres">
      <dgm:prSet presAssocID="{17E74B41-EB77-484B-9884-D506F5CC1126}" presName="sibTrans" presStyleLbl="sibTrans2D1" presStyleIdx="4" presStyleCnt="12"/>
      <dgm:spPr/>
    </dgm:pt>
    <dgm:pt modelId="{2B1950F8-5A01-4AA8-B5DE-5D7AEF2D34FA}" type="pres">
      <dgm:prSet presAssocID="{17E74B41-EB77-484B-9884-D506F5CC1126}" presName="connectorText" presStyleLbl="sibTrans2D1" presStyleIdx="4" presStyleCnt="12"/>
      <dgm:spPr/>
    </dgm:pt>
    <dgm:pt modelId="{76E3A6D4-75CE-418C-904C-0EBE0AED46C8}" type="pres">
      <dgm:prSet presAssocID="{732D887A-0921-497E-B408-16DB23EC067F}" presName="node" presStyleLbl="node1" presStyleIdx="5" presStyleCnt="13">
        <dgm:presLayoutVars>
          <dgm:bulletEnabled val="1"/>
        </dgm:presLayoutVars>
      </dgm:prSet>
      <dgm:spPr/>
    </dgm:pt>
    <dgm:pt modelId="{FF99165E-3C76-467D-A135-466D6E2086C7}" type="pres">
      <dgm:prSet presAssocID="{10A0462E-D470-4DAB-B35C-4CB3B2096F56}" presName="sibTrans" presStyleLbl="sibTrans2D1" presStyleIdx="5" presStyleCnt="12"/>
      <dgm:spPr/>
    </dgm:pt>
    <dgm:pt modelId="{767D7457-2A16-4EAF-BE1B-5AC25AB808B0}" type="pres">
      <dgm:prSet presAssocID="{10A0462E-D470-4DAB-B35C-4CB3B2096F56}" presName="connectorText" presStyleLbl="sibTrans2D1" presStyleIdx="5" presStyleCnt="12"/>
      <dgm:spPr/>
    </dgm:pt>
    <dgm:pt modelId="{562827EB-FCD4-443E-81AE-084F8A23BB94}" type="pres">
      <dgm:prSet presAssocID="{8860E5AA-DBE2-4CDA-9068-1D003FA95EB2}" presName="node" presStyleLbl="node1" presStyleIdx="6" presStyleCnt="13">
        <dgm:presLayoutVars>
          <dgm:bulletEnabled val="1"/>
        </dgm:presLayoutVars>
      </dgm:prSet>
      <dgm:spPr/>
    </dgm:pt>
    <dgm:pt modelId="{9A3F0A1F-342A-4189-BFDA-CB0AADB00CF5}" type="pres">
      <dgm:prSet presAssocID="{FA21BC20-0A61-4979-9E16-4B5C11D065B8}" presName="sibTrans" presStyleLbl="sibTrans2D1" presStyleIdx="6" presStyleCnt="12"/>
      <dgm:spPr/>
    </dgm:pt>
    <dgm:pt modelId="{3CCEADF2-C3F5-485E-A25F-538BD2A601E1}" type="pres">
      <dgm:prSet presAssocID="{FA21BC20-0A61-4979-9E16-4B5C11D065B8}" presName="connectorText" presStyleLbl="sibTrans2D1" presStyleIdx="6" presStyleCnt="12"/>
      <dgm:spPr/>
    </dgm:pt>
    <dgm:pt modelId="{BD41835C-1D49-4616-B1A5-D3A85D99C76E}" type="pres">
      <dgm:prSet presAssocID="{5154661E-8D76-4EE8-8F7D-B3B3ADDF535C}" presName="node" presStyleLbl="node1" presStyleIdx="7" presStyleCnt="13">
        <dgm:presLayoutVars>
          <dgm:bulletEnabled val="1"/>
        </dgm:presLayoutVars>
      </dgm:prSet>
      <dgm:spPr/>
    </dgm:pt>
    <dgm:pt modelId="{ED868465-A986-4B30-AF4A-42F7487B93EB}" type="pres">
      <dgm:prSet presAssocID="{8B7804C2-9627-4936-B24C-0716C6A97FBE}" presName="sibTrans" presStyleLbl="sibTrans2D1" presStyleIdx="7" presStyleCnt="12"/>
      <dgm:spPr/>
    </dgm:pt>
    <dgm:pt modelId="{9E3343C7-FC38-4C1F-BA9A-A99B6C22768D}" type="pres">
      <dgm:prSet presAssocID="{8B7804C2-9627-4936-B24C-0716C6A97FBE}" presName="connectorText" presStyleLbl="sibTrans2D1" presStyleIdx="7" presStyleCnt="12"/>
      <dgm:spPr/>
    </dgm:pt>
    <dgm:pt modelId="{B2EAD0D1-0392-49F8-A47F-5B8241F56A4B}" type="pres">
      <dgm:prSet presAssocID="{3465E3B8-A3E9-40E1-AFE6-E470175C79E1}" presName="node" presStyleLbl="node1" presStyleIdx="8" presStyleCnt="13">
        <dgm:presLayoutVars>
          <dgm:bulletEnabled val="1"/>
        </dgm:presLayoutVars>
      </dgm:prSet>
      <dgm:spPr/>
    </dgm:pt>
    <dgm:pt modelId="{405448A9-0592-4712-B8C1-E4FFF069609D}" type="pres">
      <dgm:prSet presAssocID="{E32FC0E2-67DF-427C-B982-945A3FE8D2D4}" presName="sibTrans" presStyleLbl="sibTrans2D1" presStyleIdx="8" presStyleCnt="12"/>
      <dgm:spPr/>
    </dgm:pt>
    <dgm:pt modelId="{9B950721-2A3C-48E7-BBF1-229DA94B0B0A}" type="pres">
      <dgm:prSet presAssocID="{E32FC0E2-67DF-427C-B982-945A3FE8D2D4}" presName="connectorText" presStyleLbl="sibTrans2D1" presStyleIdx="8" presStyleCnt="12"/>
      <dgm:spPr/>
    </dgm:pt>
    <dgm:pt modelId="{394F680D-874D-4BBD-83BB-3EFB8E98C6F8}" type="pres">
      <dgm:prSet presAssocID="{B1CF2333-A7E4-40D7-B323-5ECB99C3CFC9}" presName="node" presStyleLbl="node1" presStyleIdx="9" presStyleCnt="13">
        <dgm:presLayoutVars>
          <dgm:bulletEnabled val="1"/>
        </dgm:presLayoutVars>
      </dgm:prSet>
      <dgm:spPr/>
    </dgm:pt>
    <dgm:pt modelId="{A1D75C6B-9D87-4F67-8619-55133144A747}" type="pres">
      <dgm:prSet presAssocID="{F11AB8D1-5FA8-47D2-84D6-96464219034A}" presName="sibTrans" presStyleLbl="sibTrans2D1" presStyleIdx="9" presStyleCnt="12"/>
      <dgm:spPr/>
    </dgm:pt>
    <dgm:pt modelId="{D4ADFE76-3CD7-4C49-B5AF-248FC9DED7B2}" type="pres">
      <dgm:prSet presAssocID="{F11AB8D1-5FA8-47D2-84D6-96464219034A}" presName="connectorText" presStyleLbl="sibTrans2D1" presStyleIdx="9" presStyleCnt="12"/>
      <dgm:spPr/>
    </dgm:pt>
    <dgm:pt modelId="{1DDF54C3-9ABA-4CD8-86EB-847EFF8B38BB}" type="pres">
      <dgm:prSet presAssocID="{FFC36E82-961E-4009-AF03-7221317D463D}" presName="node" presStyleLbl="node1" presStyleIdx="10" presStyleCnt="13">
        <dgm:presLayoutVars>
          <dgm:bulletEnabled val="1"/>
        </dgm:presLayoutVars>
      </dgm:prSet>
      <dgm:spPr/>
    </dgm:pt>
    <dgm:pt modelId="{993E4D1C-91CF-4D24-95D6-B3A55D7F9B01}" type="pres">
      <dgm:prSet presAssocID="{36F92EFB-58DF-4781-81EB-BBD48D2DD98C}" presName="sibTrans" presStyleLbl="sibTrans2D1" presStyleIdx="10" presStyleCnt="12"/>
      <dgm:spPr/>
    </dgm:pt>
    <dgm:pt modelId="{A4A41D8C-6EA8-4203-86D9-B6CEC9B7D50D}" type="pres">
      <dgm:prSet presAssocID="{36F92EFB-58DF-4781-81EB-BBD48D2DD98C}" presName="connectorText" presStyleLbl="sibTrans2D1" presStyleIdx="10" presStyleCnt="12"/>
      <dgm:spPr/>
    </dgm:pt>
    <dgm:pt modelId="{91AC230E-FFD7-4E31-8973-E351B4B87E3D}" type="pres">
      <dgm:prSet presAssocID="{B6E1C5AB-22FB-48DD-8B9D-9771E62AC4A7}" presName="node" presStyleLbl="node1" presStyleIdx="11" presStyleCnt="13">
        <dgm:presLayoutVars>
          <dgm:bulletEnabled val="1"/>
        </dgm:presLayoutVars>
      </dgm:prSet>
      <dgm:spPr/>
    </dgm:pt>
    <dgm:pt modelId="{3D20444D-1D30-4EA6-ADE9-BC9A209F4423}" type="pres">
      <dgm:prSet presAssocID="{658A317C-D1E5-47F9-8976-99940D0C96A8}" presName="sibTrans" presStyleLbl="sibTrans2D1" presStyleIdx="11" presStyleCnt="12"/>
      <dgm:spPr/>
    </dgm:pt>
    <dgm:pt modelId="{249EA235-64DB-49D2-A892-0007FE38E976}" type="pres">
      <dgm:prSet presAssocID="{658A317C-D1E5-47F9-8976-99940D0C96A8}" presName="connectorText" presStyleLbl="sibTrans2D1" presStyleIdx="11" presStyleCnt="12"/>
      <dgm:spPr/>
    </dgm:pt>
    <dgm:pt modelId="{23659E93-8F71-4F96-BA99-D0E40FEB530B}" type="pres">
      <dgm:prSet presAssocID="{B21F0C21-43E3-449D-84B5-E90E62477BC4}" presName="node" presStyleLbl="node1" presStyleIdx="12" presStyleCnt="13">
        <dgm:presLayoutVars>
          <dgm:bulletEnabled val="1"/>
        </dgm:presLayoutVars>
      </dgm:prSet>
      <dgm:spPr/>
    </dgm:pt>
  </dgm:ptLst>
  <dgm:cxnLst>
    <dgm:cxn modelId="{E87CDD7B-29A7-43C9-A16B-4A3F4EFAD79A}" srcId="{4A28324F-A8B7-4940-A328-33BAC5003607}" destId="{B5749032-7BA9-49A4-8C44-67C21F2AE292}" srcOrd="1" destOrd="0" parTransId="{4D58BD38-F8D7-4272-A525-5EC2A33361D1}" sibTransId="{3D85E846-38E4-4927-BBAD-988DC3899307}"/>
    <dgm:cxn modelId="{BBE462BA-143F-4D20-8AC1-00EB4CEE4555}" type="presOf" srcId="{8B7804C2-9627-4936-B24C-0716C6A97FBE}" destId="{9E3343C7-FC38-4C1F-BA9A-A99B6C22768D}" srcOrd="1" destOrd="0" presId="urn:microsoft.com/office/officeart/2005/8/layout/process5"/>
    <dgm:cxn modelId="{0DB1E593-C748-44FF-AC0C-34DDF0941319}" srcId="{4A28324F-A8B7-4940-A328-33BAC5003607}" destId="{ACCD650A-DE79-4685-A1A1-2EE2DBBB713E}" srcOrd="3" destOrd="0" parTransId="{AD6789F3-56E0-473D-9277-1D5100655725}" sibTransId="{73667CAB-4CC4-4E3F-ACD4-E76273DD406F}"/>
    <dgm:cxn modelId="{280EFC80-7296-4310-9ADB-241B408BEFF6}" type="presOf" srcId="{3D85E846-38E4-4927-BBAD-988DC3899307}" destId="{6841A2E5-B04C-4C7A-85B4-F7074E02899D}" srcOrd="1" destOrd="0" presId="urn:microsoft.com/office/officeart/2005/8/layout/process5"/>
    <dgm:cxn modelId="{DECD6F4D-9A68-481B-BCF4-6801F6262EA4}" type="presOf" srcId="{8B7804C2-9627-4936-B24C-0716C6A97FBE}" destId="{ED868465-A986-4B30-AF4A-42F7487B93EB}" srcOrd="0" destOrd="0" presId="urn:microsoft.com/office/officeart/2005/8/layout/process5"/>
    <dgm:cxn modelId="{EDB73046-C53E-4BC8-B638-B4A6E7419311}" type="presOf" srcId="{B1CF2333-A7E4-40D7-B323-5ECB99C3CFC9}" destId="{394F680D-874D-4BBD-83BB-3EFB8E98C6F8}" srcOrd="0" destOrd="0" presId="urn:microsoft.com/office/officeart/2005/8/layout/process5"/>
    <dgm:cxn modelId="{87178181-F2C8-4488-84D5-3318A14705D8}" type="presOf" srcId="{5154661E-8D76-4EE8-8F7D-B3B3ADDF535C}" destId="{BD41835C-1D49-4616-B1A5-D3A85D99C76E}" srcOrd="0" destOrd="0" presId="urn:microsoft.com/office/officeart/2005/8/layout/process5"/>
    <dgm:cxn modelId="{BC56D60C-4F77-4AF1-A300-1C5B73335266}" type="presOf" srcId="{732D887A-0921-497E-B408-16DB23EC067F}" destId="{76E3A6D4-75CE-418C-904C-0EBE0AED46C8}" srcOrd="0" destOrd="0" presId="urn:microsoft.com/office/officeart/2005/8/layout/process5"/>
    <dgm:cxn modelId="{4483C800-28BE-44E6-8FC1-E1E7B7548095}" type="presOf" srcId="{90954571-64C6-4BEC-9B8D-139F131D1103}" destId="{B9219495-6A74-428B-9DA2-759B1AC21315}" srcOrd="0" destOrd="0" presId="urn:microsoft.com/office/officeart/2005/8/layout/process5"/>
    <dgm:cxn modelId="{179F833B-7B98-4546-9BDB-627098E63B95}" type="presOf" srcId="{73667CAB-4CC4-4E3F-ACD4-E76273DD406F}" destId="{80F48827-8064-4C23-BEDB-CC3C328C0E0A}" srcOrd="1" destOrd="0" presId="urn:microsoft.com/office/officeart/2005/8/layout/process5"/>
    <dgm:cxn modelId="{CD40F7BB-CC70-40FE-9743-18E327DB36CF}" type="presOf" srcId="{FFC36E82-961E-4009-AF03-7221317D463D}" destId="{1DDF54C3-9ABA-4CD8-86EB-847EFF8B38BB}" srcOrd="0" destOrd="0" presId="urn:microsoft.com/office/officeart/2005/8/layout/process5"/>
    <dgm:cxn modelId="{D466CD45-9176-404F-8842-9BCE3E849C4E}" type="presOf" srcId="{3465E3B8-A3E9-40E1-AFE6-E470175C79E1}" destId="{B2EAD0D1-0392-49F8-A47F-5B8241F56A4B}" srcOrd="0" destOrd="0" presId="urn:microsoft.com/office/officeart/2005/8/layout/process5"/>
    <dgm:cxn modelId="{17EE8AAB-E5F0-4AA9-81F0-74ED0793453C}" type="presOf" srcId="{10A0462E-D470-4DAB-B35C-4CB3B2096F56}" destId="{FF99165E-3C76-467D-A135-466D6E2086C7}" srcOrd="0" destOrd="0" presId="urn:microsoft.com/office/officeart/2005/8/layout/process5"/>
    <dgm:cxn modelId="{B2035411-836E-491D-BB98-726CC9C1771A}" srcId="{4A28324F-A8B7-4940-A328-33BAC5003607}" destId="{732D887A-0921-497E-B408-16DB23EC067F}" srcOrd="5" destOrd="0" parTransId="{3E334AEE-8C43-4AAF-9F2A-FE2FB11B933F}" sibTransId="{10A0462E-D470-4DAB-B35C-4CB3B2096F56}"/>
    <dgm:cxn modelId="{59AEA74F-7FD2-47FB-A48E-FC90410C44A4}" srcId="{4A28324F-A8B7-4940-A328-33BAC5003607}" destId="{8860E5AA-DBE2-4CDA-9068-1D003FA95EB2}" srcOrd="6" destOrd="0" parTransId="{060989FE-8BD5-42A6-A962-4953BCC561F6}" sibTransId="{FA21BC20-0A61-4979-9E16-4B5C11D065B8}"/>
    <dgm:cxn modelId="{335301FE-5CAF-40B0-94F3-735F41E9A77C}" srcId="{4A28324F-A8B7-4940-A328-33BAC5003607}" destId="{90954571-64C6-4BEC-9B8D-139F131D1103}" srcOrd="4" destOrd="0" parTransId="{B2AFC71A-AB68-402C-AB47-F8D7B8CCC26A}" sibTransId="{17E74B41-EB77-484B-9884-D506F5CC1126}"/>
    <dgm:cxn modelId="{3243C8CB-B642-4523-A22B-CBE0C8F76B5A}" srcId="{4A28324F-A8B7-4940-A328-33BAC5003607}" destId="{391B9C7D-2464-4AE8-803B-72EB7CC82D8E}" srcOrd="0" destOrd="0" parTransId="{4395B976-BA10-460A-B4DB-EE5659981A96}" sibTransId="{F5698952-5FC8-42F3-94B9-2684F3A8FF03}"/>
    <dgm:cxn modelId="{69464BAA-466D-4944-B600-5C4AF393F1A1}" type="presOf" srcId="{F11AB8D1-5FA8-47D2-84D6-96464219034A}" destId="{A1D75C6B-9D87-4F67-8619-55133144A747}" srcOrd="0" destOrd="0" presId="urn:microsoft.com/office/officeart/2005/8/layout/process5"/>
    <dgm:cxn modelId="{48D2578B-9DA7-4D0F-952E-B5A73B8FBC9D}" type="presOf" srcId="{F5698952-5FC8-42F3-94B9-2684F3A8FF03}" destId="{8710F3AA-5A2F-4DF1-B259-147B53CA4F73}" srcOrd="1" destOrd="0" presId="urn:microsoft.com/office/officeart/2005/8/layout/process5"/>
    <dgm:cxn modelId="{58A5F003-1E23-4803-AAE6-DDFDD82B38A5}" type="presOf" srcId="{FA21BC20-0A61-4979-9E16-4B5C11D065B8}" destId="{3CCEADF2-C3F5-485E-A25F-538BD2A601E1}" srcOrd="1" destOrd="0" presId="urn:microsoft.com/office/officeart/2005/8/layout/process5"/>
    <dgm:cxn modelId="{92B993E4-ED9F-421F-AFF7-E0648D36A147}" srcId="{4A28324F-A8B7-4940-A328-33BAC5003607}" destId="{B21F0C21-43E3-449D-84B5-E90E62477BC4}" srcOrd="12" destOrd="0" parTransId="{4C09B143-8072-4945-B20B-B3677F5B3F5F}" sibTransId="{2BA60680-8979-4184-913C-59726173E32B}"/>
    <dgm:cxn modelId="{5CC9D158-4032-4895-A5BA-426F4D79696B}" type="presOf" srcId="{658A317C-D1E5-47F9-8976-99940D0C96A8}" destId="{3D20444D-1D30-4EA6-ADE9-BC9A209F4423}" srcOrd="0" destOrd="0" presId="urn:microsoft.com/office/officeart/2005/8/layout/process5"/>
    <dgm:cxn modelId="{C1E07FB7-16EA-4B66-A275-F8BBE616C19B}" type="presOf" srcId="{FA21BC20-0A61-4979-9E16-4B5C11D065B8}" destId="{9A3F0A1F-342A-4189-BFDA-CB0AADB00CF5}" srcOrd="0" destOrd="0" presId="urn:microsoft.com/office/officeart/2005/8/layout/process5"/>
    <dgm:cxn modelId="{73D289BB-0A79-48AC-BD14-E728C42E3975}" type="presOf" srcId="{17E74B41-EB77-484B-9884-D506F5CC1126}" destId="{2B1950F8-5A01-4AA8-B5DE-5D7AEF2D34FA}" srcOrd="1" destOrd="0" presId="urn:microsoft.com/office/officeart/2005/8/layout/process5"/>
    <dgm:cxn modelId="{242C6A0E-CE22-4DD7-ADF4-A517ECCF1A54}" srcId="{4A28324F-A8B7-4940-A328-33BAC5003607}" destId="{3465E3B8-A3E9-40E1-AFE6-E470175C79E1}" srcOrd="8" destOrd="0" parTransId="{928664B0-4021-41DC-B2A2-95D5A38A1267}" sibTransId="{E32FC0E2-67DF-427C-B982-945A3FE8D2D4}"/>
    <dgm:cxn modelId="{E70C86BD-B21C-4AFA-98AD-D5E37012B8F6}" srcId="{4A28324F-A8B7-4940-A328-33BAC5003607}" destId="{B6E1C5AB-22FB-48DD-8B9D-9771E62AC4A7}" srcOrd="11" destOrd="0" parTransId="{D91F0C49-65C8-4FE2-94FA-ECD25E8C1260}" sibTransId="{658A317C-D1E5-47F9-8976-99940D0C96A8}"/>
    <dgm:cxn modelId="{9F6CB511-06C0-41DD-98F2-A7476BEE92D9}" srcId="{4A28324F-A8B7-4940-A328-33BAC5003607}" destId="{B1CF2333-A7E4-40D7-B323-5ECB99C3CFC9}" srcOrd="9" destOrd="0" parTransId="{24CE721D-9A51-4959-800E-D7FBEFAB2769}" sibTransId="{F11AB8D1-5FA8-47D2-84D6-96464219034A}"/>
    <dgm:cxn modelId="{ECFB4A9E-A8E8-48CD-B33A-8CC341A3824E}" type="presOf" srcId="{91B6A224-FB9A-4462-A7D5-2A31EB28EFD8}" destId="{C48CFEE9-F121-4140-ABCC-B718DD7E3D40}" srcOrd="0" destOrd="0" presId="urn:microsoft.com/office/officeart/2005/8/layout/process5"/>
    <dgm:cxn modelId="{3FC06C44-C64F-4D21-B516-F80881E969F6}" type="presOf" srcId="{B6E1C5AB-22FB-48DD-8B9D-9771E62AC4A7}" destId="{91AC230E-FFD7-4E31-8973-E351B4B87E3D}" srcOrd="0" destOrd="0" presId="urn:microsoft.com/office/officeart/2005/8/layout/process5"/>
    <dgm:cxn modelId="{4E9BDC38-ECAE-40D1-98D4-EB1EC4DA70F0}" type="presOf" srcId="{B5749032-7BA9-49A4-8C44-67C21F2AE292}" destId="{E7D59EF9-597C-4ED3-82FD-3227820188B9}" srcOrd="0" destOrd="0" presId="urn:microsoft.com/office/officeart/2005/8/layout/process5"/>
    <dgm:cxn modelId="{FB22AA89-DB84-4F63-A879-56151CB789DA}" type="presOf" srcId="{3D85E846-38E4-4927-BBAD-988DC3899307}" destId="{9A161EF0-2B99-431D-9F9A-70943992D74A}" srcOrd="0" destOrd="0" presId="urn:microsoft.com/office/officeart/2005/8/layout/process5"/>
    <dgm:cxn modelId="{22360AE2-0E1C-4792-8C5E-EC8C2803A566}" type="presOf" srcId="{E32FC0E2-67DF-427C-B982-945A3FE8D2D4}" destId="{405448A9-0592-4712-B8C1-E4FFF069609D}" srcOrd="0" destOrd="0" presId="urn:microsoft.com/office/officeart/2005/8/layout/process5"/>
    <dgm:cxn modelId="{6587A169-2EA4-4F4E-B7FE-5DB5F527336D}" type="presOf" srcId="{F5698952-5FC8-42F3-94B9-2684F3A8FF03}" destId="{4B93406D-05C1-49A1-8692-6B91B112EEAF}" srcOrd="0" destOrd="0" presId="urn:microsoft.com/office/officeart/2005/8/layout/process5"/>
    <dgm:cxn modelId="{411EE8F2-F7ED-411E-84FE-251D2E726E59}" type="presOf" srcId="{F11AB8D1-5FA8-47D2-84D6-96464219034A}" destId="{D4ADFE76-3CD7-4C49-B5AF-248FC9DED7B2}" srcOrd="1" destOrd="0" presId="urn:microsoft.com/office/officeart/2005/8/layout/process5"/>
    <dgm:cxn modelId="{A66091D2-33DE-45A0-A95B-EE14DABCCD08}" type="presOf" srcId="{36F92EFB-58DF-4781-81EB-BBD48D2DD98C}" destId="{A4A41D8C-6EA8-4203-86D9-B6CEC9B7D50D}" srcOrd="1" destOrd="0" presId="urn:microsoft.com/office/officeart/2005/8/layout/process5"/>
    <dgm:cxn modelId="{1A5B1DCD-8271-44EB-8283-C37A8AB18583}" type="presOf" srcId="{ACCD650A-DE79-4685-A1A1-2EE2DBBB713E}" destId="{B4A41138-AABF-45AA-832E-874B6642769F}" srcOrd="0" destOrd="0" presId="urn:microsoft.com/office/officeart/2005/8/layout/process5"/>
    <dgm:cxn modelId="{A934E354-A1DE-4D41-8DE6-4416371BA720}" type="presOf" srcId="{91B6A224-FB9A-4462-A7D5-2A31EB28EFD8}" destId="{4A8D5B6D-D76C-444A-805F-13C300E14F32}" srcOrd="1" destOrd="0" presId="urn:microsoft.com/office/officeart/2005/8/layout/process5"/>
    <dgm:cxn modelId="{5AA13A41-E931-4B46-9611-649962F5DBBA}" type="presOf" srcId="{8860E5AA-DBE2-4CDA-9068-1D003FA95EB2}" destId="{562827EB-FCD4-443E-81AE-084F8A23BB94}" srcOrd="0" destOrd="0" presId="urn:microsoft.com/office/officeart/2005/8/layout/process5"/>
    <dgm:cxn modelId="{4A63D7C4-75CB-4E06-B7C1-11D9D2C72A5E}" srcId="{4A28324F-A8B7-4940-A328-33BAC5003607}" destId="{FFC36E82-961E-4009-AF03-7221317D463D}" srcOrd="10" destOrd="0" parTransId="{44C55CB0-97B5-49F1-B24B-189A59F1D794}" sibTransId="{36F92EFB-58DF-4781-81EB-BBD48D2DD98C}"/>
    <dgm:cxn modelId="{CE4B4808-D9D9-4EC2-93C3-0A99166EF022}" srcId="{4A28324F-A8B7-4940-A328-33BAC5003607}" destId="{5154661E-8D76-4EE8-8F7D-B3B3ADDF535C}" srcOrd="7" destOrd="0" parTransId="{581D612B-127F-4F87-80EA-820DA0BDA716}" sibTransId="{8B7804C2-9627-4936-B24C-0716C6A97FBE}"/>
    <dgm:cxn modelId="{183F728D-68D2-4C62-B2EA-287623F5ACE4}" type="presOf" srcId="{10A0462E-D470-4DAB-B35C-4CB3B2096F56}" destId="{767D7457-2A16-4EAF-BE1B-5AC25AB808B0}" srcOrd="1" destOrd="0" presId="urn:microsoft.com/office/officeart/2005/8/layout/process5"/>
    <dgm:cxn modelId="{9E2D12A6-6480-4768-949B-4DF0FDE8433A}" type="presOf" srcId="{17E74B41-EB77-484B-9884-D506F5CC1126}" destId="{92EED68E-134E-4504-9816-8D6237CA2A21}" srcOrd="0" destOrd="0" presId="urn:microsoft.com/office/officeart/2005/8/layout/process5"/>
    <dgm:cxn modelId="{52F6306A-F871-48C7-A929-A9FE9863E2A3}" type="presOf" srcId="{E32FC0E2-67DF-427C-B982-945A3FE8D2D4}" destId="{9B950721-2A3C-48E7-BBF1-229DA94B0B0A}" srcOrd="1" destOrd="0" presId="urn:microsoft.com/office/officeart/2005/8/layout/process5"/>
    <dgm:cxn modelId="{6BC0EE81-6886-45E2-9A25-A91D33E89B47}" type="presOf" srcId="{658A317C-D1E5-47F9-8976-99940D0C96A8}" destId="{249EA235-64DB-49D2-A892-0007FE38E976}" srcOrd="1" destOrd="0" presId="urn:microsoft.com/office/officeart/2005/8/layout/process5"/>
    <dgm:cxn modelId="{F97EFC66-A651-41DF-BCD9-3DCF4C9A9342}" type="presOf" srcId="{36F92EFB-58DF-4781-81EB-BBD48D2DD98C}" destId="{993E4D1C-91CF-4D24-95D6-B3A55D7F9B01}" srcOrd="0" destOrd="0" presId="urn:microsoft.com/office/officeart/2005/8/layout/process5"/>
    <dgm:cxn modelId="{975AED3E-4E72-44D4-A8F1-B153D7F63B9B}" srcId="{4A28324F-A8B7-4940-A328-33BAC5003607}" destId="{FCC6C4A8-168F-40C2-AB99-1C6112D097FB}" srcOrd="2" destOrd="0" parTransId="{F9980EB6-B778-4828-B555-3045B7944D11}" sibTransId="{91B6A224-FB9A-4462-A7D5-2A31EB28EFD8}"/>
    <dgm:cxn modelId="{9E656454-F39D-4C3C-885D-B3FB7FBADA45}" type="presOf" srcId="{B21F0C21-43E3-449D-84B5-E90E62477BC4}" destId="{23659E93-8F71-4F96-BA99-D0E40FEB530B}" srcOrd="0" destOrd="0" presId="urn:microsoft.com/office/officeart/2005/8/layout/process5"/>
    <dgm:cxn modelId="{C12B5CE3-554E-48FB-81C6-C1002620D3DF}" type="presOf" srcId="{73667CAB-4CC4-4E3F-ACD4-E76273DD406F}" destId="{4AA7A60F-5698-42BE-8323-8BEC6F669C7D}" srcOrd="0" destOrd="0" presId="urn:microsoft.com/office/officeart/2005/8/layout/process5"/>
    <dgm:cxn modelId="{2A6152FB-6806-47A5-BF11-DB4E367CC7C5}" type="presOf" srcId="{4A28324F-A8B7-4940-A328-33BAC5003607}" destId="{10850EB9-87DA-464C-80EF-7C70C1BCB5C5}" srcOrd="0" destOrd="0" presId="urn:microsoft.com/office/officeart/2005/8/layout/process5"/>
    <dgm:cxn modelId="{DF7F7202-788A-4C01-9481-0A3C22B9CADC}" type="presOf" srcId="{FCC6C4A8-168F-40C2-AB99-1C6112D097FB}" destId="{69226C62-3FEB-4CDC-B14B-89EA459E58A3}" srcOrd="0" destOrd="0" presId="urn:microsoft.com/office/officeart/2005/8/layout/process5"/>
    <dgm:cxn modelId="{CEC798A1-3C72-4C24-AE86-50BE420BC2F9}" type="presOf" srcId="{391B9C7D-2464-4AE8-803B-72EB7CC82D8E}" destId="{E4D5CBB8-A8AA-4A60-8D9A-26D5CBFE00C2}" srcOrd="0" destOrd="0" presId="urn:microsoft.com/office/officeart/2005/8/layout/process5"/>
    <dgm:cxn modelId="{EECFD6E8-D9CA-470F-80C5-5587383DD03E}" type="presParOf" srcId="{10850EB9-87DA-464C-80EF-7C70C1BCB5C5}" destId="{E4D5CBB8-A8AA-4A60-8D9A-26D5CBFE00C2}" srcOrd="0" destOrd="0" presId="urn:microsoft.com/office/officeart/2005/8/layout/process5"/>
    <dgm:cxn modelId="{6FFB91DA-7D7E-494A-BC74-3FC057949740}" type="presParOf" srcId="{10850EB9-87DA-464C-80EF-7C70C1BCB5C5}" destId="{4B93406D-05C1-49A1-8692-6B91B112EEAF}" srcOrd="1" destOrd="0" presId="urn:microsoft.com/office/officeart/2005/8/layout/process5"/>
    <dgm:cxn modelId="{1D678152-24BC-49A7-8A77-CA749E14F310}" type="presParOf" srcId="{4B93406D-05C1-49A1-8692-6B91B112EEAF}" destId="{8710F3AA-5A2F-4DF1-B259-147B53CA4F73}" srcOrd="0" destOrd="0" presId="urn:microsoft.com/office/officeart/2005/8/layout/process5"/>
    <dgm:cxn modelId="{9C86E874-EC4B-4F80-A583-F50A980A62EB}" type="presParOf" srcId="{10850EB9-87DA-464C-80EF-7C70C1BCB5C5}" destId="{E7D59EF9-597C-4ED3-82FD-3227820188B9}" srcOrd="2" destOrd="0" presId="urn:microsoft.com/office/officeart/2005/8/layout/process5"/>
    <dgm:cxn modelId="{33DDBC46-948D-45C8-88A5-1AE99AD36C6D}" type="presParOf" srcId="{10850EB9-87DA-464C-80EF-7C70C1BCB5C5}" destId="{9A161EF0-2B99-431D-9F9A-70943992D74A}" srcOrd="3" destOrd="0" presId="urn:microsoft.com/office/officeart/2005/8/layout/process5"/>
    <dgm:cxn modelId="{B4BDF6A0-A88B-4E5A-B411-E0C01E0C3F04}" type="presParOf" srcId="{9A161EF0-2B99-431D-9F9A-70943992D74A}" destId="{6841A2E5-B04C-4C7A-85B4-F7074E02899D}" srcOrd="0" destOrd="0" presId="urn:microsoft.com/office/officeart/2005/8/layout/process5"/>
    <dgm:cxn modelId="{A05E060F-ECCD-4A41-B5E0-2F016010EDBA}" type="presParOf" srcId="{10850EB9-87DA-464C-80EF-7C70C1BCB5C5}" destId="{69226C62-3FEB-4CDC-B14B-89EA459E58A3}" srcOrd="4" destOrd="0" presId="urn:microsoft.com/office/officeart/2005/8/layout/process5"/>
    <dgm:cxn modelId="{6DCF806A-A8B0-470B-8121-18D07CA61CAA}" type="presParOf" srcId="{10850EB9-87DA-464C-80EF-7C70C1BCB5C5}" destId="{C48CFEE9-F121-4140-ABCC-B718DD7E3D40}" srcOrd="5" destOrd="0" presId="urn:microsoft.com/office/officeart/2005/8/layout/process5"/>
    <dgm:cxn modelId="{5D774A5F-0153-45D5-8273-DF979B34D8B0}" type="presParOf" srcId="{C48CFEE9-F121-4140-ABCC-B718DD7E3D40}" destId="{4A8D5B6D-D76C-444A-805F-13C300E14F32}" srcOrd="0" destOrd="0" presId="urn:microsoft.com/office/officeart/2005/8/layout/process5"/>
    <dgm:cxn modelId="{36D38911-659D-4931-8F53-5FFA0FC1EBD7}" type="presParOf" srcId="{10850EB9-87DA-464C-80EF-7C70C1BCB5C5}" destId="{B4A41138-AABF-45AA-832E-874B6642769F}" srcOrd="6" destOrd="0" presId="urn:microsoft.com/office/officeart/2005/8/layout/process5"/>
    <dgm:cxn modelId="{C7252BB8-6D84-4F14-9158-4A36B463686E}" type="presParOf" srcId="{10850EB9-87DA-464C-80EF-7C70C1BCB5C5}" destId="{4AA7A60F-5698-42BE-8323-8BEC6F669C7D}" srcOrd="7" destOrd="0" presId="urn:microsoft.com/office/officeart/2005/8/layout/process5"/>
    <dgm:cxn modelId="{B44BEB23-A4BC-4B8E-BBF1-0D4BC54FBA5E}" type="presParOf" srcId="{4AA7A60F-5698-42BE-8323-8BEC6F669C7D}" destId="{80F48827-8064-4C23-BEDB-CC3C328C0E0A}" srcOrd="0" destOrd="0" presId="urn:microsoft.com/office/officeart/2005/8/layout/process5"/>
    <dgm:cxn modelId="{B3D1D383-56DD-438E-93BE-3B14841DD922}" type="presParOf" srcId="{10850EB9-87DA-464C-80EF-7C70C1BCB5C5}" destId="{B9219495-6A74-428B-9DA2-759B1AC21315}" srcOrd="8" destOrd="0" presId="urn:microsoft.com/office/officeart/2005/8/layout/process5"/>
    <dgm:cxn modelId="{F6E82704-69C8-4C81-8059-A6B45FF7E8BA}" type="presParOf" srcId="{10850EB9-87DA-464C-80EF-7C70C1BCB5C5}" destId="{92EED68E-134E-4504-9816-8D6237CA2A21}" srcOrd="9" destOrd="0" presId="urn:microsoft.com/office/officeart/2005/8/layout/process5"/>
    <dgm:cxn modelId="{85CC702C-D1C9-4932-9F76-5B9FC9E2F689}" type="presParOf" srcId="{92EED68E-134E-4504-9816-8D6237CA2A21}" destId="{2B1950F8-5A01-4AA8-B5DE-5D7AEF2D34FA}" srcOrd="0" destOrd="0" presId="urn:microsoft.com/office/officeart/2005/8/layout/process5"/>
    <dgm:cxn modelId="{860FCFB4-A763-4CC6-B3D4-ECDA6FB4D0F7}" type="presParOf" srcId="{10850EB9-87DA-464C-80EF-7C70C1BCB5C5}" destId="{76E3A6D4-75CE-418C-904C-0EBE0AED46C8}" srcOrd="10" destOrd="0" presId="urn:microsoft.com/office/officeart/2005/8/layout/process5"/>
    <dgm:cxn modelId="{7F0888CF-294A-4BA2-8EA2-A7F6A462F5D0}" type="presParOf" srcId="{10850EB9-87DA-464C-80EF-7C70C1BCB5C5}" destId="{FF99165E-3C76-467D-A135-466D6E2086C7}" srcOrd="11" destOrd="0" presId="urn:microsoft.com/office/officeart/2005/8/layout/process5"/>
    <dgm:cxn modelId="{05516B69-7B42-4387-A4CD-DF85B85A1E19}" type="presParOf" srcId="{FF99165E-3C76-467D-A135-466D6E2086C7}" destId="{767D7457-2A16-4EAF-BE1B-5AC25AB808B0}" srcOrd="0" destOrd="0" presId="urn:microsoft.com/office/officeart/2005/8/layout/process5"/>
    <dgm:cxn modelId="{4C5ECB70-2293-4897-8E74-EA94CED06959}" type="presParOf" srcId="{10850EB9-87DA-464C-80EF-7C70C1BCB5C5}" destId="{562827EB-FCD4-443E-81AE-084F8A23BB94}" srcOrd="12" destOrd="0" presId="urn:microsoft.com/office/officeart/2005/8/layout/process5"/>
    <dgm:cxn modelId="{ECDFFC4C-58A3-42DD-87C0-75E08F510E03}" type="presParOf" srcId="{10850EB9-87DA-464C-80EF-7C70C1BCB5C5}" destId="{9A3F0A1F-342A-4189-BFDA-CB0AADB00CF5}" srcOrd="13" destOrd="0" presId="urn:microsoft.com/office/officeart/2005/8/layout/process5"/>
    <dgm:cxn modelId="{73A43701-B102-43F3-BEED-1418FE5111C1}" type="presParOf" srcId="{9A3F0A1F-342A-4189-BFDA-CB0AADB00CF5}" destId="{3CCEADF2-C3F5-485E-A25F-538BD2A601E1}" srcOrd="0" destOrd="0" presId="urn:microsoft.com/office/officeart/2005/8/layout/process5"/>
    <dgm:cxn modelId="{D234F5EB-4F77-4FFA-8B74-D8700238F66D}" type="presParOf" srcId="{10850EB9-87DA-464C-80EF-7C70C1BCB5C5}" destId="{BD41835C-1D49-4616-B1A5-D3A85D99C76E}" srcOrd="14" destOrd="0" presId="urn:microsoft.com/office/officeart/2005/8/layout/process5"/>
    <dgm:cxn modelId="{8FBFB11C-E01B-4171-B46D-113006A2BB0F}" type="presParOf" srcId="{10850EB9-87DA-464C-80EF-7C70C1BCB5C5}" destId="{ED868465-A986-4B30-AF4A-42F7487B93EB}" srcOrd="15" destOrd="0" presId="urn:microsoft.com/office/officeart/2005/8/layout/process5"/>
    <dgm:cxn modelId="{40AADF92-AFFC-4D83-8AEE-20D3EBB3E99A}" type="presParOf" srcId="{ED868465-A986-4B30-AF4A-42F7487B93EB}" destId="{9E3343C7-FC38-4C1F-BA9A-A99B6C22768D}" srcOrd="0" destOrd="0" presId="urn:microsoft.com/office/officeart/2005/8/layout/process5"/>
    <dgm:cxn modelId="{BE05DF90-4D2F-44DB-A87C-7AAB339AE8F1}" type="presParOf" srcId="{10850EB9-87DA-464C-80EF-7C70C1BCB5C5}" destId="{B2EAD0D1-0392-49F8-A47F-5B8241F56A4B}" srcOrd="16" destOrd="0" presId="urn:microsoft.com/office/officeart/2005/8/layout/process5"/>
    <dgm:cxn modelId="{08EEC3D2-F429-413E-B252-D0164FC92F68}" type="presParOf" srcId="{10850EB9-87DA-464C-80EF-7C70C1BCB5C5}" destId="{405448A9-0592-4712-B8C1-E4FFF069609D}" srcOrd="17" destOrd="0" presId="urn:microsoft.com/office/officeart/2005/8/layout/process5"/>
    <dgm:cxn modelId="{F4FAE8EE-C07B-4165-8144-88A9DD4F42E7}" type="presParOf" srcId="{405448A9-0592-4712-B8C1-E4FFF069609D}" destId="{9B950721-2A3C-48E7-BBF1-229DA94B0B0A}" srcOrd="0" destOrd="0" presId="urn:microsoft.com/office/officeart/2005/8/layout/process5"/>
    <dgm:cxn modelId="{B6D70D4B-83C7-4F6E-955C-E0A470055227}" type="presParOf" srcId="{10850EB9-87DA-464C-80EF-7C70C1BCB5C5}" destId="{394F680D-874D-4BBD-83BB-3EFB8E98C6F8}" srcOrd="18" destOrd="0" presId="urn:microsoft.com/office/officeart/2005/8/layout/process5"/>
    <dgm:cxn modelId="{9C5290D8-6C82-44A8-BC3F-2CF388839403}" type="presParOf" srcId="{10850EB9-87DA-464C-80EF-7C70C1BCB5C5}" destId="{A1D75C6B-9D87-4F67-8619-55133144A747}" srcOrd="19" destOrd="0" presId="urn:microsoft.com/office/officeart/2005/8/layout/process5"/>
    <dgm:cxn modelId="{BDF18483-AEC9-4464-A485-8BD76A371F09}" type="presParOf" srcId="{A1D75C6B-9D87-4F67-8619-55133144A747}" destId="{D4ADFE76-3CD7-4C49-B5AF-248FC9DED7B2}" srcOrd="0" destOrd="0" presId="urn:microsoft.com/office/officeart/2005/8/layout/process5"/>
    <dgm:cxn modelId="{39A5051A-E956-4AAD-BE27-24D85D5244B1}" type="presParOf" srcId="{10850EB9-87DA-464C-80EF-7C70C1BCB5C5}" destId="{1DDF54C3-9ABA-4CD8-86EB-847EFF8B38BB}" srcOrd="20" destOrd="0" presId="urn:microsoft.com/office/officeart/2005/8/layout/process5"/>
    <dgm:cxn modelId="{81D7296E-F672-40FB-A6D6-6B0898A9D4FD}" type="presParOf" srcId="{10850EB9-87DA-464C-80EF-7C70C1BCB5C5}" destId="{993E4D1C-91CF-4D24-95D6-B3A55D7F9B01}" srcOrd="21" destOrd="0" presId="urn:microsoft.com/office/officeart/2005/8/layout/process5"/>
    <dgm:cxn modelId="{EC6950D4-F6A9-433B-8766-5E57A0448958}" type="presParOf" srcId="{993E4D1C-91CF-4D24-95D6-B3A55D7F9B01}" destId="{A4A41D8C-6EA8-4203-86D9-B6CEC9B7D50D}" srcOrd="0" destOrd="0" presId="urn:microsoft.com/office/officeart/2005/8/layout/process5"/>
    <dgm:cxn modelId="{7AF9A33B-FA56-4F21-AEEF-F04ABA087898}" type="presParOf" srcId="{10850EB9-87DA-464C-80EF-7C70C1BCB5C5}" destId="{91AC230E-FFD7-4E31-8973-E351B4B87E3D}" srcOrd="22" destOrd="0" presId="urn:microsoft.com/office/officeart/2005/8/layout/process5"/>
    <dgm:cxn modelId="{1653EFF1-D2EE-4660-BE1F-D77657BD5D11}" type="presParOf" srcId="{10850EB9-87DA-464C-80EF-7C70C1BCB5C5}" destId="{3D20444D-1D30-4EA6-ADE9-BC9A209F4423}" srcOrd="23" destOrd="0" presId="urn:microsoft.com/office/officeart/2005/8/layout/process5"/>
    <dgm:cxn modelId="{9FCEB3DF-A698-46E3-8441-C2B68B7E16D1}" type="presParOf" srcId="{3D20444D-1D30-4EA6-ADE9-BC9A209F4423}" destId="{249EA235-64DB-49D2-A892-0007FE38E976}" srcOrd="0" destOrd="0" presId="urn:microsoft.com/office/officeart/2005/8/layout/process5"/>
    <dgm:cxn modelId="{9105173C-80B6-4306-8436-5593D079512D}" type="presParOf" srcId="{10850EB9-87DA-464C-80EF-7C70C1BCB5C5}" destId="{23659E93-8F71-4F96-BA99-D0E40FEB530B}" srcOrd="2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CA1413-D595-4299-A399-D9CEFCF050FE}">
      <dsp:nvSpPr>
        <dsp:cNvPr id="0" name=""/>
        <dsp:cNvSpPr/>
      </dsp:nvSpPr>
      <dsp:spPr>
        <a:xfrm>
          <a:off x="2476499" y="0"/>
          <a:ext cx="3048000" cy="304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Culture</a:t>
          </a:r>
        </a:p>
      </dsp:txBody>
      <dsp:txXfrm>
        <a:off x="3467862" y="152399"/>
        <a:ext cx="1065276" cy="457200"/>
      </dsp:txXfrm>
    </dsp:sp>
    <dsp:sp modelId="{7F1108DC-7EC4-421A-8044-3A0DF33382EE}">
      <dsp:nvSpPr>
        <dsp:cNvPr id="0" name=""/>
        <dsp:cNvSpPr/>
      </dsp:nvSpPr>
      <dsp:spPr>
        <a:xfrm>
          <a:off x="2857499" y="761999"/>
          <a:ext cx="2286000" cy="2286000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Practices</a:t>
          </a:r>
        </a:p>
      </dsp:txBody>
      <dsp:txXfrm>
        <a:off x="3467862" y="904874"/>
        <a:ext cx="1065276" cy="428625"/>
      </dsp:txXfrm>
    </dsp:sp>
    <dsp:sp modelId="{D3003B3E-49C1-4C58-9776-F698B78E2CBD}">
      <dsp:nvSpPr>
        <dsp:cNvPr id="0" name=""/>
        <dsp:cNvSpPr/>
      </dsp:nvSpPr>
      <dsp:spPr>
        <a:xfrm>
          <a:off x="3238500" y="1524000"/>
          <a:ext cx="1524000" cy="1524000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Tooling</a:t>
          </a:r>
        </a:p>
      </dsp:txBody>
      <dsp:txXfrm>
        <a:off x="3461684" y="1905000"/>
        <a:ext cx="1077630" cy="76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AA74B-7188-4FE0-9A80-4FC2C6A31F9C}">
      <dsp:nvSpPr>
        <dsp:cNvPr id="0" name=""/>
        <dsp:cNvSpPr/>
      </dsp:nvSpPr>
      <dsp:spPr>
        <a:xfrm>
          <a:off x="2542173" y="1155359"/>
          <a:ext cx="1468512" cy="1270322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Automated!</a:t>
          </a:r>
        </a:p>
      </dsp:txBody>
      <dsp:txXfrm>
        <a:off x="2785526" y="1365869"/>
        <a:ext cx="981806" cy="849302"/>
      </dsp:txXfrm>
    </dsp:sp>
    <dsp:sp modelId="{C0601CEB-FDCF-4718-8BDB-9D0E3A3AA54B}">
      <dsp:nvSpPr>
        <dsp:cNvPr id="0" name=""/>
        <dsp:cNvSpPr/>
      </dsp:nvSpPr>
      <dsp:spPr>
        <a:xfrm>
          <a:off x="3461743" y="547596"/>
          <a:ext cx="554065" cy="47740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5BD182-C0FC-4F57-8465-71A100373A0E}">
      <dsp:nvSpPr>
        <dsp:cNvPr id="0" name=""/>
        <dsp:cNvSpPr/>
      </dsp:nvSpPr>
      <dsp:spPr>
        <a:xfrm>
          <a:off x="2677444" y="0"/>
          <a:ext cx="1203435" cy="1041112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Scripted Releases</a:t>
          </a:r>
        </a:p>
      </dsp:txBody>
      <dsp:txXfrm>
        <a:off x="2876879" y="172534"/>
        <a:ext cx="804565" cy="696044"/>
      </dsp:txXfrm>
    </dsp:sp>
    <dsp:sp modelId="{1C6817D2-B2AC-4F7D-A690-338D7314CB1C}">
      <dsp:nvSpPr>
        <dsp:cNvPr id="0" name=""/>
        <dsp:cNvSpPr/>
      </dsp:nvSpPr>
      <dsp:spPr>
        <a:xfrm>
          <a:off x="4108381" y="1440080"/>
          <a:ext cx="554065" cy="47740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4A0A9-11EC-4C80-B154-DE781EB7DBFB}">
      <dsp:nvSpPr>
        <dsp:cNvPr id="0" name=""/>
        <dsp:cNvSpPr/>
      </dsp:nvSpPr>
      <dsp:spPr>
        <a:xfrm>
          <a:off x="3781134" y="640354"/>
          <a:ext cx="1203435" cy="1041112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2250053"/>
            <a:satOff val="-3376"/>
            <a:lumOff val="-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Unit Testing</a:t>
          </a:r>
        </a:p>
      </dsp:txBody>
      <dsp:txXfrm>
        <a:off x="3980569" y="812888"/>
        <a:ext cx="804565" cy="696044"/>
      </dsp:txXfrm>
    </dsp:sp>
    <dsp:sp modelId="{A386F24E-85B1-46BC-B973-705C11D874FE}">
      <dsp:nvSpPr>
        <dsp:cNvPr id="0" name=""/>
        <dsp:cNvSpPr/>
      </dsp:nvSpPr>
      <dsp:spPr>
        <a:xfrm>
          <a:off x="3659185" y="2447528"/>
          <a:ext cx="554065" cy="47740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ABDDF6-2130-4B51-9F30-83F8DCED6A1D}">
      <dsp:nvSpPr>
        <dsp:cNvPr id="0" name=""/>
        <dsp:cNvSpPr/>
      </dsp:nvSpPr>
      <dsp:spPr>
        <a:xfrm>
          <a:off x="3781134" y="1899216"/>
          <a:ext cx="1203435" cy="1041112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4500106"/>
            <a:satOff val="-6752"/>
            <a:lumOff val="-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Continuous Integration</a:t>
          </a:r>
        </a:p>
      </dsp:txBody>
      <dsp:txXfrm>
        <a:off x="3980569" y="2071750"/>
        <a:ext cx="804565" cy="696044"/>
      </dsp:txXfrm>
    </dsp:sp>
    <dsp:sp modelId="{26C36967-36B0-4477-8825-7AD779A613F4}">
      <dsp:nvSpPr>
        <dsp:cNvPr id="0" name=""/>
        <dsp:cNvSpPr/>
      </dsp:nvSpPr>
      <dsp:spPr>
        <a:xfrm>
          <a:off x="2544905" y="2552105"/>
          <a:ext cx="554065" cy="47740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D63F7-825C-4CF0-AA89-2CA90AE4BE14}">
      <dsp:nvSpPr>
        <dsp:cNvPr id="0" name=""/>
        <dsp:cNvSpPr/>
      </dsp:nvSpPr>
      <dsp:spPr>
        <a:xfrm>
          <a:off x="2677444" y="2540287"/>
          <a:ext cx="1203435" cy="1041112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6750158"/>
            <a:satOff val="-10128"/>
            <a:lumOff val="-1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Load Testing</a:t>
          </a:r>
        </a:p>
      </dsp:txBody>
      <dsp:txXfrm>
        <a:off x="2876879" y="2712821"/>
        <a:ext cx="804565" cy="696044"/>
      </dsp:txXfrm>
    </dsp:sp>
    <dsp:sp modelId="{7DEDE8E0-ED61-4D4E-8F96-211E62A5F9D4}">
      <dsp:nvSpPr>
        <dsp:cNvPr id="0" name=""/>
        <dsp:cNvSpPr/>
      </dsp:nvSpPr>
      <dsp:spPr>
        <a:xfrm>
          <a:off x="1887679" y="1659978"/>
          <a:ext cx="554065" cy="477400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7BD50-2CFE-4C79-82D1-F5C5D9B8A2DA}">
      <dsp:nvSpPr>
        <dsp:cNvPr id="0" name=""/>
        <dsp:cNvSpPr/>
      </dsp:nvSpPr>
      <dsp:spPr>
        <a:xfrm>
          <a:off x="1568630" y="1899932"/>
          <a:ext cx="1203435" cy="1041112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9000211"/>
            <a:satOff val="-13504"/>
            <a:lumOff val="-2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Acceptance Testing</a:t>
          </a:r>
        </a:p>
      </dsp:txBody>
      <dsp:txXfrm>
        <a:off x="1768065" y="2072466"/>
        <a:ext cx="804565" cy="696044"/>
      </dsp:txXfrm>
    </dsp:sp>
    <dsp:sp modelId="{6C0BD0C7-F29F-4C68-A8FC-9B2607B14F04}">
      <dsp:nvSpPr>
        <dsp:cNvPr id="0" name=""/>
        <dsp:cNvSpPr/>
      </dsp:nvSpPr>
      <dsp:spPr>
        <a:xfrm>
          <a:off x="1568630" y="638921"/>
          <a:ext cx="1203435" cy="1041112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Code Analysis</a:t>
          </a:r>
        </a:p>
      </dsp:txBody>
      <dsp:txXfrm>
        <a:off x="1768065" y="811455"/>
        <a:ext cx="804565" cy="6960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5CBB8-A8AA-4A60-8D9A-26D5CBFE00C2}">
      <dsp:nvSpPr>
        <dsp:cNvPr id="0" name=""/>
        <dsp:cNvSpPr/>
      </dsp:nvSpPr>
      <dsp:spPr>
        <a:xfrm>
          <a:off x="3850" y="79828"/>
          <a:ext cx="1193787" cy="716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Build</a:t>
          </a:r>
        </a:p>
      </dsp:txBody>
      <dsp:txXfrm>
        <a:off x="24829" y="100807"/>
        <a:ext cx="1151829" cy="674314"/>
      </dsp:txXfrm>
    </dsp:sp>
    <dsp:sp modelId="{4B93406D-05C1-49A1-8692-6B91B112EEAF}">
      <dsp:nvSpPr>
        <dsp:cNvPr id="0" name=""/>
        <dsp:cNvSpPr/>
      </dsp:nvSpPr>
      <dsp:spPr>
        <a:xfrm>
          <a:off x="1302691" y="289934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302691" y="349146"/>
        <a:ext cx="177157" cy="177635"/>
      </dsp:txXfrm>
    </dsp:sp>
    <dsp:sp modelId="{E7D59EF9-597C-4ED3-82FD-3227820188B9}">
      <dsp:nvSpPr>
        <dsp:cNvPr id="0" name=""/>
        <dsp:cNvSpPr/>
      </dsp:nvSpPr>
      <dsp:spPr>
        <a:xfrm>
          <a:off x="1675153" y="79828"/>
          <a:ext cx="1193787" cy="716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Unit Tests</a:t>
          </a:r>
        </a:p>
      </dsp:txBody>
      <dsp:txXfrm>
        <a:off x="1696132" y="100807"/>
        <a:ext cx="1151829" cy="674314"/>
      </dsp:txXfrm>
    </dsp:sp>
    <dsp:sp modelId="{9A161EF0-2B99-431D-9F9A-70943992D74A}">
      <dsp:nvSpPr>
        <dsp:cNvPr id="0" name=""/>
        <dsp:cNvSpPr/>
      </dsp:nvSpPr>
      <dsp:spPr>
        <a:xfrm>
          <a:off x="2973994" y="289934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>
        <a:off x="2973994" y="349146"/>
        <a:ext cx="177157" cy="177635"/>
      </dsp:txXfrm>
    </dsp:sp>
    <dsp:sp modelId="{69226C62-3FEB-4CDC-B14B-89EA459E58A3}">
      <dsp:nvSpPr>
        <dsp:cNvPr id="0" name=""/>
        <dsp:cNvSpPr/>
      </dsp:nvSpPr>
      <dsp:spPr>
        <a:xfrm>
          <a:off x="3346456" y="79828"/>
          <a:ext cx="1193787" cy="716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Dev Deploy</a:t>
          </a:r>
        </a:p>
      </dsp:txBody>
      <dsp:txXfrm>
        <a:off x="3367435" y="100807"/>
        <a:ext cx="1151829" cy="674314"/>
      </dsp:txXfrm>
    </dsp:sp>
    <dsp:sp modelId="{C48CFEE9-F121-4140-ABCC-B718DD7E3D40}">
      <dsp:nvSpPr>
        <dsp:cNvPr id="0" name=""/>
        <dsp:cNvSpPr/>
      </dsp:nvSpPr>
      <dsp:spPr>
        <a:xfrm>
          <a:off x="4645297" y="289934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>
        <a:off x="4645297" y="349146"/>
        <a:ext cx="177157" cy="177635"/>
      </dsp:txXfrm>
    </dsp:sp>
    <dsp:sp modelId="{B4A41138-AABF-45AA-832E-874B6642769F}">
      <dsp:nvSpPr>
        <dsp:cNvPr id="0" name=""/>
        <dsp:cNvSpPr/>
      </dsp:nvSpPr>
      <dsp:spPr>
        <a:xfrm>
          <a:off x="5017758" y="79828"/>
          <a:ext cx="1193787" cy="716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Functional Acceptance Tests</a:t>
          </a:r>
        </a:p>
      </dsp:txBody>
      <dsp:txXfrm>
        <a:off x="5038737" y="100807"/>
        <a:ext cx="1151829" cy="674314"/>
      </dsp:txXfrm>
    </dsp:sp>
    <dsp:sp modelId="{4AA7A60F-5698-42BE-8323-8BEC6F669C7D}">
      <dsp:nvSpPr>
        <dsp:cNvPr id="0" name=""/>
        <dsp:cNvSpPr/>
      </dsp:nvSpPr>
      <dsp:spPr>
        <a:xfrm>
          <a:off x="6316599" y="289934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>
        <a:off x="6316599" y="349146"/>
        <a:ext cx="177157" cy="177635"/>
      </dsp:txXfrm>
    </dsp:sp>
    <dsp:sp modelId="{B9219495-6A74-428B-9DA2-759B1AC21315}">
      <dsp:nvSpPr>
        <dsp:cNvPr id="0" name=""/>
        <dsp:cNvSpPr/>
      </dsp:nvSpPr>
      <dsp:spPr>
        <a:xfrm>
          <a:off x="6689061" y="79828"/>
          <a:ext cx="1193787" cy="716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Promote to QA</a:t>
          </a:r>
        </a:p>
      </dsp:txBody>
      <dsp:txXfrm>
        <a:off x="6710040" y="100807"/>
        <a:ext cx="1151829" cy="674314"/>
      </dsp:txXfrm>
    </dsp:sp>
    <dsp:sp modelId="{92EED68E-134E-4504-9816-8D6237CA2A21}">
      <dsp:nvSpPr>
        <dsp:cNvPr id="0" name=""/>
        <dsp:cNvSpPr/>
      </dsp:nvSpPr>
      <dsp:spPr>
        <a:xfrm rot="5400000">
          <a:off x="7159413" y="879665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 rot="-5400000">
        <a:off x="7197137" y="901154"/>
        <a:ext cx="177635" cy="177157"/>
      </dsp:txXfrm>
    </dsp:sp>
    <dsp:sp modelId="{76E3A6D4-75CE-418C-904C-0EBE0AED46C8}">
      <dsp:nvSpPr>
        <dsp:cNvPr id="0" name=""/>
        <dsp:cNvSpPr/>
      </dsp:nvSpPr>
      <dsp:spPr>
        <a:xfrm>
          <a:off x="6689061" y="1273615"/>
          <a:ext cx="1193787" cy="716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Performance Tests</a:t>
          </a:r>
        </a:p>
      </dsp:txBody>
      <dsp:txXfrm>
        <a:off x="6710040" y="1294594"/>
        <a:ext cx="1151829" cy="674314"/>
      </dsp:txXfrm>
    </dsp:sp>
    <dsp:sp modelId="{FF99165E-3C76-467D-A135-466D6E2086C7}">
      <dsp:nvSpPr>
        <dsp:cNvPr id="0" name=""/>
        <dsp:cNvSpPr/>
      </dsp:nvSpPr>
      <dsp:spPr>
        <a:xfrm rot="10800000">
          <a:off x="6330925" y="1483722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 rot="10800000">
        <a:off x="6406850" y="1542934"/>
        <a:ext cx="177157" cy="177635"/>
      </dsp:txXfrm>
    </dsp:sp>
    <dsp:sp modelId="{562827EB-FCD4-443E-81AE-084F8A23BB94}">
      <dsp:nvSpPr>
        <dsp:cNvPr id="0" name=""/>
        <dsp:cNvSpPr/>
      </dsp:nvSpPr>
      <dsp:spPr>
        <a:xfrm>
          <a:off x="5017758" y="1273615"/>
          <a:ext cx="1193787" cy="716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Load Tests</a:t>
          </a:r>
        </a:p>
      </dsp:txBody>
      <dsp:txXfrm>
        <a:off x="5038737" y="1294594"/>
        <a:ext cx="1151829" cy="674314"/>
      </dsp:txXfrm>
    </dsp:sp>
    <dsp:sp modelId="{9A3F0A1F-342A-4189-BFDA-CB0AADB00CF5}">
      <dsp:nvSpPr>
        <dsp:cNvPr id="0" name=""/>
        <dsp:cNvSpPr/>
      </dsp:nvSpPr>
      <dsp:spPr>
        <a:xfrm rot="10800000">
          <a:off x="4659622" y="1483722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 rot="10800000">
        <a:off x="4735547" y="1542934"/>
        <a:ext cx="177157" cy="177635"/>
      </dsp:txXfrm>
    </dsp:sp>
    <dsp:sp modelId="{BD41835C-1D49-4616-B1A5-D3A85D99C76E}">
      <dsp:nvSpPr>
        <dsp:cNvPr id="0" name=""/>
        <dsp:cNvSpPr/>
      </dsp:nvSpPr>
      <dsp:spPr>
        <a:xfrm>
          <a:off x="3346456" y="1273615"/>
          <a:ext cx="1193787" cy="716272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Usability Tests</a:t>
          </a:r>
        </a:p>
      </dsp:txBody>
      <dsp:txXfrm>
        <a:off x="3367435" y="1294594"/>
        <a:ext cx="1151829" cy="674314"/>
      </dsp:txXfrm>
    </dsp:sp>
    <dsp:sp modelId="{ED868465-A986-4B30-AF4A-42F7487B93EB}">
      <dsp:nvSpPr>
        <dsp:cNvPr id="0" name=""/>
        <dsp:cNvSpPr/>
      </dsp:nvSpPr>
      <dsp:spPr>
        <a:xfrm rot="10800000">
          <a:off x="2988319" y="1483722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 rot="10800000">
        <a:off x="3064244" y="1542934"/>
        <a:ext cx="177157" cy="177635"/>
      </dsp:txXfrm>
    </dsp:sp>
    <dsp:sp modelId="{B2EAD0D1-0392-49F8-A47F-5B8241F56A4B}">
      <dsp:nvSpPr>
        <dsp:cNvPr id="0" name=""/>
        <dsp:cNvSpPr/>
      </dsp:nvSpPr>
      <dsp:spPr>
        <a:xfrm>
          <a:off x="1675153" y="1273615"/>
          <a:ext cx="1193787" cy="716272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Exploratory Testing</a:t>
          </a:r>
        </a:p>
      </dsp:txBody>
      <dsp:txXfrm>
        <a:off x="1696132" y="1294594"/>
        <a:ext cx="1151829" cy="674314"/>
      </dsp:txXfrm>
    </dsp:sp>
    <dsp:sp modelId="{405448A9-0592-4712-B8C1-E4FFF069609D}">
      <dsp:nvSpPr>
        <dsp:cNvPr id="0" name=""/>
        <dsp:cNvSpPr/>
      </dsp:nvSpPr>
      <dsp:spPr>
        <a:xfrm rot="10800000">
          <a:off x="1317017" y="1483722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 rot="10800000">
        <a:off x="1392942" y="1542934"/>
        <a:ext cx="177157" cy="177635"/>
      </dsp:txXfrm>
    </dsp:sp>
    <dsp:sp modelId="{394F680D-874D-4BBD-83BB-3EFB8E98C6F8}">
      <dsp:nvSpPr>
        <dsp:cNvPr id="0" name=""/>
        <dsp:cNvSpPr/>
      </dsp:nvSpPr>
      <dsp:spPr>
        <a:xfrm>
          <a:off x="3850" y="1273615"/>
          <a:ext cx="1193787" cy="716272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Approve to Production</a:t>
          </a:r>
        </a:p>
      </dsp:txBody>
      <dsp:txXfrm>
        <a:off x="24829" y="1294594"/>
        <a:ext cx="1151829" cy="674314"/>
      </dsp:txXfrm>
    </dsp:sp>
    <dsp:sp modelId="{A1D75C6B-9D87-4F67-8619-55133144A747}">
      <dsp:nvSpPr>
        <dsp:cNvPr id="0" name=""/>
        <dsp:cNvSpPr/>
      </dsp:nvSpPr>
      <dsp:spPr>
        <a:xfrm rot="5400000">
          <a:off x="474203" y="2073453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 rot="-5400000">
        <a:off x="511927" y="2094942"/>
        <a:ext cx="177635" cy="177157"/>
      </dsp:txXfrm>
    </dsp:sp>
    <dsp:sp modelId="{1DDF54C3-9ABA-4CD8-86EB-847EFF8B38BB}">
      <dsp:nvSpPr>
        <dsp:cNvPr id="0" name=""/>
        <dsp:cNvSpPr/>
      </dsp:nvSpPr>
      <dsp:spPr>
        <a:xfrm>
          <a:off x="3850" y="2467403"/>
          <a:ext cx="1193787" cy="716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Promote to Prod</a:t>
          </a:r>
        </a:p>
      </dsp:txBody>
      <dsp:txXfrm>
        <a:off x="24829" y="2488382"/>
        <a:ext cx="1151829" cy="674314"/>
      </dsp:txXfrm>
    </dsp:sp>
    <dsp:sp modelId="{993E4D1C-91CF-4D24-95D6-B3A55D7F9B01}">
      <dsp:nvSpPr>
        <dsp:cNvPr id="0" name=""/>
        <dsp:cNvSpPr/>
      </dsp:nvSpPr>
      <dsp:spPr>
        <a:xfrm>
          <a:off x="1302691" y="2677509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>
        <a:off x="1302691" y="2736721"/>
        <a:ext cx="177157" cy="177635"/>
      </dsp:txXfrm>
    </dsp:sp>
    <dsp:sp modelId="{91AC230E-FFD7-4E31-8973-E351B4B87E3D}">
      <dsp:nvSpPr>
        <dsp:cNvPr id="0" name=""/>
        <dsp:cNvSpPr/>
      </dsp:nvSpPr>
      <dsp:spPr>
        <a:xfrm>
          <a:off x="1675153" y="2467403"/>
          <a:ext cx="1193787" cy="716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Smoke Tests</a:t>
          </a:r>
        </a:p>
      </dsp:txBody>
      <dsp:txXfrm>
        <a:off x="1696132" y="2488382"/>
        <a:ext cx="1151829" cy="674314"/>
      </dsp:txXfrm>
    </dsp:sp>
    <dsp:sp modelId="{3D20444D-1D30-4EA6-ADE9-BC9A209F4423}">
      <dsp:nvSpPr>
        <dsp:cNvPr id="0" name=""/>
        <dsp:cNvSpPr/>
      </dsp:nvSpPr>
      <dsp:spPr>
        <a:xfrm>
          <a:off x="2973994" y="2677509"/>
          <a:ext cx="253082" cy="296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/>
        </a:p>
      </dsp:txBody>
      <dsp:txXfrm>
        <a:off x="2973994" y="2736721"/>
        <a:ext cx="177157" cy="177635"/>
      </dsp:txXfrm>
    </dsp:sp>
    <dsp:sp modelId="{23659E93-8F71-4F96-BA99-D0E40FEB530B}">
      <dsp:nvSpPr>
        <dsp:cNvPr id="0" name=""/>
        <dsp:cNvSpPr/>
      </dsp:nvSpPr>
      <dsp:spPr>
        <a:xfrm>
          <a:off x="3346456" y="2467403"/>
          <a:ext cx="1193787" cy="716272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Sign Off</a:t>
          </a:r>
        </a:p>
      </dsp:txBody>
      <dsp:txXfrm>
        <a:off x="3367435" y="2488382"/>
        <a:ext cx="1151829" cy="674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Calibri"/>
              </a:rPr>
              <a:t>5/26/2016</a:t>
            </a:fld>
            <a:endParaRPr lang="en-US" dirty="0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Calibri"/>
              </a:r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Calibri"/>
              </a:defRPr>
            </a:lvl1pPr>
          </a:lstStyle>
          <a:p>
            <a:fld id="{7D7D0FC4-79A4-4CD6-9D21-6D2AFDDF42EC}" type="datetimeFigureOut">
              <a:rPr lang="en-JM" smtClean="0"/>
              <a:pPr/>
              <a:t>26/5/2016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Calibri"/>
              </a:defRPr>
            </a:lvl1pPr>
          </a:lstStyle>
          <a:p>
            <a:fld id="{FEA829E4-7B8F-48ED-BCF8-1C0A3C644052}" type="slidenum">
              <a:rPr lang="en-JM" smtClean="0"/>
              <a:pPr/>
              <a:t>‹#›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172615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  <a:p>
            <a:pPr>
              <a:defRPr/>
            </a:pPr>
            <a:r>
              <a:rPr lang="en-US" dirty="0"/>
              <a:t>This</a:t>
            </a:r>
            <a:r>
              <a:rPr lang="en-US"/>
              <a:t> </a:t>
            </a:r>
            <a:r>
              <a:rPr lang="en-US" dirty="0"/>
              <a:t>goal is enabled by Continuous Delivery, which is a </a:t>
            </a:r>
            <a:r>
              <a:rPr lang="en-US" i="1" dirty="0"/>
              <a:t>state</a:t>
            </a:r>
            <a:r>
              <a:rPr lang="en-US" dirty="0"/>
              <a:t> where…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10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996280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Implementations often start with “Ceremonies”,</a:t>
            </a:r>
            <a:r>
              <a:rPr lang="en-US" baseline="0" dirty="0"/>
              <a:t> move toward Continuous Delivery as they mature</a:t>
            </a: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Team needs to really embrace “continuous improvement”</a:t>
            </a: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Agile</a:t>
            </a:r>
            <a:r>
              <a:rPr lang="en-US" baseline="0" dirty="0"/>
              <a:t> development teams, or ‘agile pockets’ add ZERO value to the business if it still takes weeks or months to deploy. IT, as a whole, is </a:t>
            </a:r>
            <a:r>
              <a:rPr lang="en-US" i="0" baseline="0" dirty="0"/>
              <a:t>perceived as not agile—and really isn’t.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i="1" baseline="0" dirty="0"/>
              <a:t>Business</a:t>
            </a:r>
            <a:r>
              <a:rPr lang="en-US" b="1" i="0" baseline="0" dirty="0"/>
              <a:t> agility is the goal</a:t>
            </a:r>
            <a:r>
              <a:rPr lang="en-US" i="0" baseline="0" dirty="0"/>
              <a:t>, and that is enabled by Continuous Delivery.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Whole organization needs to be on board to realize benefits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Secret sauce to get there: DevOps!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BCC8D-0F54-4CD1-91BC-A210DA1A796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65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r>
              <a:rPr lang="en-US" b="1" dirty="0"/>
              <a:t>Business Agility </a:t>
            </a:r>
            <a:r>
              <a:rPr lang="en-US" b="0" dirty="0"/>
              <a:t>through</a:t>
            </a:r>
            <a:r>
              <a:rPr lang="en-US" b="1" dirty="0"/>
              <a:t> Continuous Delivery </a:t>
            </a:r>
            <a:r>
              <a:rPr lang="en-US" dirty="0"/>
              <a:t>is the goal,</a:t>
            </a:r>
            <a:r>
              <a:rPr lang="en-US" baseline="0" dirty="0"/>
              <a:t> but this talk is about </a:t>
            </a:r>
            <a:r>
              <a:rPr lang="en-US" b="1" baseline="0" dirty="0"/>
              <a:t>DevOps</a:t>
            </a:r>
            <a:endParaRPr lang="en-US" b="1" dirty="0"/>
          </a:p>
          <a:p>
            <a:r>
              <a:rPr lang="en-US" dirty="0"/>
              <a:t>How does DevOps help us achieve Continuous Delivery?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4635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  <a:p>
            <a:r>
              <a:rPr lang="en-US" dirty="0"/>
              <a:t>DevOps</a:t>
            </a:r>
            <a:r>
              <a:rPr lang="en-US"/>
              <a:t> </a:t>
            </a:r>
            <a:r>
              <a:rPr lang="en-US" dirty="0"/>
              <a:t>helps us address other pain-points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13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28661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  <a:p>
            <a:r>
              <a:rPr lang="en-US" b="1" dirty="0"/>
              <a:t>DevOps</a:t>
            </a:r>
            <a:r>
              <a:rPr lang="en-US" b="1"/>
              <a:t> </a:t>
            </a:r>
            <a:r>
              <a:rPr lang="en-US" b="1" dirty="0"/>
              <a:t>helps us by making releases boring (i.e. </a:t>
            </a:r>
            <a:r>
              <a:rPr lang="en-US" b="1"/>
              <a:t>reliable).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Knight Capital</a:t>
            </a:r>
            <a:r>
              <a:rPr lang="en-US" dirty="0"/>
              <a:t> </a:t>
            </a:r>
            <a:r>
              <a:rPr lang="en-US"/>
              <a:t>anecdote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Who </a:t>
            </a:r>
            <a:r>
              <a:rPr lang="en-US" dirty="0"/>
              <a:t>do you resemble most on</a:t>
            </a:r>
            <a:r>
              <a:rPr lang="en-US" baseline="0" dirty="0"/>
              <a:t> the day you release to production?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Why is it painful?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How do you address the pains?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What if I told you I could take all the pains away and making?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 central goal of CD is to make deploying so routine that it becomes boring.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Of course we don’t want you to be bored….now you have time to devote to other activities that add value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No more down time managing the deploy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A colleague on my team puts it another way, “Deploying is as easy as breathing”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We can trust it will just happen, with no extra thought or effort.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BCC8D-0F54-4CD1-91BC-A210DA1A796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5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  <a:p>
            <a:r>
              <a:rPr lang="en-US" dirty="0"/>
              <a:t>DevOps</a:t>
            </a:r>
            <a:r>
              <a:rPr lang="en-US"/>
              <a:t> </a:t>
            </a:r>
            <a:r>
              <a:rPr lang="en-US" dirty="0"/>
              <a:t>means we break down the ‘wall of confusion’ between the “circle of happiness” of functioning agile teams and traditional Infrastructure/Operations teams.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15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37552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r>
              <a:rPr lang="en-US" baseline="0" dirty="0" err="1"/>
              <a:t>Sahil</a:t>
            </a:r>
            <a:r>
              <a:rPr lang="en-US" baseline="0" dirty="0"/>
              <a:t> Malik </a:t>
            </a:r>
            <a:r>
              <a:rPr lang="en-US" dirty="0"/>
              <a:t>– (often referenced on the… )</a:t>
            </a:r>
            <a:r>
              <a:rPr lang="en-US" baseline="0" dirty="0"/>
              <a:t> </a:t>
            </a:r>
            <a:r>
              <a:rPr lang="en-US" dirty="0" err="1"/>
              <a:t>DotNet</a:t>
            </a:r>
            <a:r>
              <a:rPr lang="en-US" dirty="0"/>
              <a:t> Rocks Podcast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Developer Fairies simply want to leverage the best technology to solve a problem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** Very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 optimistic</a:t>
            </a:r>
            <a:endParaRPr lang="en-US" sz="1200" kern="1200" dirty="0">
              <a:solidFill>
                <a:schemeClr val="tx1"/>
              </a:solidFill>
              <a:effectLst/>
              <a:latin typeface="Calibri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Calibri"/>
                <a:ea typeface="+mn-ea"/>
                <a:cs typeface="+mn-cs"/>
              </a:rPr>
              <a:t>Infrastructure Ogres are often more concerned with security, reliability, and performance.</a:t>
            </a:r>
          </a:p>
          <a:p>
            <a:r>
              <a:rPr lang="en-US" dirty="0"/>
              <a:t>** Very pessimistic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16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295640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r>
              <a:rPr lang="en-US" dirty="0"/>
              <a:t>Brings more of the operations responsibilities into the product team’s iterative process</a:t>
            </a:r>
          </a:p>
          <a:p>
            <a:r>
              <a:rPr lang="en-US" b="0" dirty="0"/>
              <a:t>** Customers see new versions/features</a:t>
            </a:r>
            <a:r>
              <a:rPr lang="en-US" b="0" baseline="0" dirty="0"/>
              <a:t> sooner and more regularly to provide feedback on</a:t>
            </a:r>
          </a:p>
          <a:p>
            <a:r>
              <a:rPr lang="en-US" dirty="0"/>
              <a:t>Up-stream: Done </a:t>
            </a:r>
            <a:r>
              <a:rPr lang="en-US" b="1" dirty="0"/>
              <a:t>collaboratively</a:t>
            </a:r>
            <a:r>
              <a:rPr lang="en-US" dirty="0"/>
              <a:t> early instead of </a:t>
            </a:r>
            <a:r>
              <a:rPr lang="en-US" b="1" i="0" dirty="0"/>
              <a:t>competitively</a:t>
            </a:r>
            <a:r>
              <a:rPr lang="en-US" dirty="0"/>
              <a:t> later</a:t>
            </a:r>
            <a:endParaRPr lang="en-US" b="0" dirty="0"/>
          </a:p>
          <a:p>
            <a:r>
              <a:rPr lang="en-US" b="0" dirty="0"/>
              <a:t>** Concerned with catching issues ahead of customers banging on their doors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17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731978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Broader awareness of challenges and goals increases opportunity for innovation</a:t>
            </a:r>
          </a:p>
          <a:p>
            <a:r>
              <a:rPr lang="en-US" dirty="0"/>
              <a:t>Not a trivial</a:t>
            </a:r>
            <a:r>
              <a:rPr lang="en-US" baseline="0" dirty="0"/>
              <a:t> implementation</a:t>
            </a:r>
            <a:endParaRPr lang="en-US" dirty="0"/>
          </a:p>
          <a:p>
            <a:r>
              <a:rPr lang="en-US" dirty="0"/>
              <a:t>Those who</a:t>
            </a:r>
            <a:r>
              <a:rPr lang="en-US" baseline="0" dirty="0"/>
              <a:t> paid attention to Scrum training knows who owns it is a trick question – the team!</a:t>
            </a:r>
          </a:p>
          <a:p>
            <a:r>
              <a:rPr lang="en-US" baseline="0" dirty="0"/>
              <a:t>Unfortunately, it was put to developers to build it</a:t>
            </a:r>
          </a:p>
          <a:p>
            <a:r>
              <a:rPr lang="en-US" baseline="0" dirty="0"/>
              <a:t>Ran into issues, meanwhile….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Operations enabled use of network proxy appliance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Developers provided scripting / testing skills to integrate directly into the billing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18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20306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r>
              <a:rPr lang="en-US" dirty="0"/>
              <a:t>If you can get a new release out in a matter of hours or even minutes, the risk of a bad release isn’t as severe</a:t>
            </a:r>
          </a:p>
          <a:p>
            <a:r>
              <a:rPr lang="en-US" dirty="0"/>
              <a:t>When a vulnerability is detected, it can be addressed quickly</a:t>
            </a:r>
          </a:p>
          <a:p>
            <a:r>
              <a:rPr lang="en-US" dirty="0"/>
              <a:t>  -Developers and Operations working together can solve issues more effectively</a:t>
            </a:r>
          </a:p>
          <a:p>
            <a:r>
              <a:rPr lang="en-US" dirty="0"/>
              <a:t>You don’t want to be unable to deliver new capabilities only to have competitors beat you to it</a:t>
            </a:r>
          </a:p>
          <a:p>
            <a:r>
              <a:rPr lang="en-US" b="1" dirty="0"/>
              <a:t>Competitors could</a:t>
            </a:r>
            <a:r>
              <a:rPr lang="en-US" b="1" baseline="0" dirty="0"/>
              <a:t> have the advantage if they can adapt to market faster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19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7907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33717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  <a:p>
            <a:r>
              <a:rPr lang="en-US" dirty="0"/>
              <a:t>How</a:t>
            </a:r>
            <a:r>
              <a:rPr lang="en-US"/>
              <a:t> </a:t>
            </a:r>
            <a:r>
              <a:rPr lang="en-US" dirty="0"/>
              <a:t>do you and I, as software professionals, help our organizations and teams adopt DevOps and achieve Continuous Delivery?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20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89664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Adopting</a:t>
            </a:r>
            <a:r>
              <a:rPr lang="en-US" baseline="0" dirty="0"/>
              <a:t> DevOps means, first and foremost, changing organizational culture.</a:t>
            </a:r>
          </a:p>
          <a:p>
            <a:r>
              <a:rPr lang="en-US" baseline="0" dirty="0"/>
              <a:t>DevOps also means adopting best-practices (which requires a cooperative culture; open to change!)</a:t>
            </a:r>
          </a:p>
          <a:p>
            <a:r>
              <a:rPr lang="en-US" baseline="0" dirty="0"/>
              <a:t>Finally, there’s the tooling that supports those practices.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941545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  <a:p>
            <a:pPr>
              <a:defRPr/>
            </a:pPr>
            <a:r>
              <a:rPr lang="en-US" dirty="0"/>
              <a:t>A</a:t>
            </a:r>
            <a:r>
              <a:rPr lang="en-US"/>
              <a:t> </a:t>
            </a:r>
            <a:r>
              <a:rPr lang="en-US" dirty="0"/>
              <a:t>Microsoft study showed that 52% of IT professionals identified culture as the top challenge to adopting DevOps.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6248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What are the competing goals in software delivery?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Shared Goals means </a:t>
            </a:r>
            <a:r>
              <a:rPr lang="en-US" b="1" baseline="0" dirty="0"/>
              <a:t>Shared Responsibility </a:t>
            </a:r>
            <a:r>
              <a:rPr lang="en-US" b="0" baseline="0" dirty="0"/>
              <a:t>and </a:t>
            </a:r>
            <a:r>
              <a:rPr lang="en-US" b="1" baseline="0" dirty="0"/>
              <a:t>Shared Incentives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23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76695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  <a:p>
            <a:r>
              <a:rPr lang="en-US" dirty="0"/>
              <a:t>Automate</a:t>
            </a:r>
            <a:r>
              <a:rPr lang="en-US"/>
              <a:t> </a:t>
            </a:r>
            <a:r>
              <a:rPr lang="en-US" dirty="0"/>
              <a:t>it all!</a:t>
            </a:r>
          </a:p>
          <a:p>
            <a:r>
              <a:rPr lang="en-US"/>
              <a:t>These </a:t>
            </a:r>
            <a:r>
              <a:rPr lang="en-US" dirty="0"/>
              <a:t>are just some </a:t>
            </a:r>
            <a:r>
              <a:rPr lang="en-US"/>
              <a:t>best 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24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31052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  <a:p>
            <a:r>
              <a:rPr lang="en-US" dirty="0"/>
              <a:t>Use</a:t>
            </a:r>
            <a:r>
              <a:rPr lang="en-US"/>
              <a:t> </a:t>
            </a:r>
            <a:r>
              <a:rPr lang="en-US" dirty="0"/>
              <a:t>the right </a:t>
            </a:r>
            <a:r>
              <a:rPr lang="en-US"/>
              <a:t>tools to:</a:t>
            </a:r>
            <a:endParaRPr lang="en-US" dirty="0"/>
          </a:p>
          <a:p>
            <a:r>
              <a:rPr lang="en-US"/>
              <a:t>Enable </a:t>
            </a:r>
            <a:r>
              <a:rPr lang="en-US" dirty="0"/>
              <a:t>Continuous Integration (source control)</a:t>
            </a:r>
          </a:p>
          <a:p>
            <a:r>
              <a:rPr lang="en-US"/>
              <a:t>Manage </a:t>
            </a:r>
            <a:r>
              <a:rPr lang="en-US" dirty="0"/>
              <a:t>builds &amp; deployments</a:t>
            </a:r>
          </a:p>
          <a:p>
            <a:r>
              <a:rPr lang="en-US"/>
              <a:t>Configure </a:t>
            </a:r>
            <a:r>
              <a:rPr lang="en-US" i="1" dirty="0"/>
              <a:t>scriptable</a:t>
            </a:r>
            <a:r>
              <a:rPr lang="en-US" dirty="0"/>
              <a:t>, and disposable infrastructure</a:t>
            </a:r>
          </a:p>
          <a:p>
            <a:r>
              <a:rPr lang="en-US"/>
              <a:t>Analyze </a:t>
            </a:r>
            <a:r>
              <a:rPr lang="en-US" dirty="0"/>
              <a:t>code (static &amp; dynamic analysis)</a:t>
            </a:r>
          </a:p>
          <a:p>
            <a:r>
              <a:rPr lang="en-US"/>
              <a:t>Monitor </a:t>
            </a:r>
            <a:r>
              <a:rPr lang="en-US" dirty="0"/>
              <a:t>live applications</a:t>
            </a:r>
          </a:p>
          <a:p>
            <a:r>
              <a:rPr lang="en-US"/>
              <a:t>Integrated ALM/testing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25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555019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</a:t>
            </a:r>
            <a:r>
              <a:rPr lang="en-US" baseline="0" dirty="0"/>
              <a:t> getting started, monitoring is a great place to start collaboration between dev and 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Quote: becomes important as you start driving more frequent releases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Recommend the talk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Important enabler for DevOps, and overtime a great outcome of DevOps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26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21393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r>
              <a:rPr lang="en-US" dirty="0"/>
              <a:t>1.</a:t>
            </a:r>
            <a:r>
              <a:rPr lang="en-US" baseline="0" dirty="0"/>
              <a:t> </a:t>
            </a:r>
            <a:r>
              <a:rPr lang="en-US" dirty="0"/>
              <a:t>First</a:t>
            </a:r>
            <a:r>
              <a:rPr lang="en-US" baseline="0" dirty="0"/>
              <a:t> metric is typical of off-the-shelf product</a:t>
            </a:r>
            <a:endParaRPr lang="en-US" dirty="0"/>
          </a:p>
          <a:p>
            <a:r>
              <a:rPr lang="en-US" dirty="0"/>
              <a:t>    Ask</a:t>
            </a:r>
            <a:r>
              <a:rPr lang="en-US" baseline="0" dirty="0"/>
              <a:t> audience: What does this graph tell me about the system?  Is there something wrong?</a:t>
            </a:r>
          </a:p>
          <a:p>
            <a:r>
              <a:rPr lang="en-US" baseline="0" dirty="0"/>
              <a:t>    Answer: Can’t know.  Could be completely benign metric.</a:t>
            </a:r>
          </a:p>
          <a:p>
            <a:r>
              <a:rPr lang="en-US" dirty="0"/>
              <a:t>    OOTB tools offer purely technical</a:t>
            </a:r>
            <a:r>
              <a:rPr lang="en-US" baseline="0" dirty="0"/>
              <a:t> telemetry.</a:t>
            </a:r>
            <a:endParaRPr lang="en-US" dirty="0"/>
          </a:p>
          <a:p>
            <a:r>
              <a:rPr lang="en-US" dirty="0"/>
              <a:t>2.</a:t>
            </a:r>
            <a:r>
              <a:rPr lang="en-US" baseline="0" dirty="0"/>
              <a:t> </a:t>
            </a:r>
            <a:r>
              <a:rPr lang="en-US" dirty="0"/>
              <a:t>Second</a:t>
            </a:r>
            <a:r>
              <a:rPr lang="en-US" baseline="0" dirty="0"/>
              <a:t> metric requires domain knowledge of what the product is trying to accomplish</a:t>
            </a:r>
            <a:endParaRPr lang="en-US" dirty="0"/>
          </a:p>
          <a:p>
            <a:r>
              <a:rPr lang="en-US" baseline="0" dirty="0"/>
              <a:t>    A subtle bug slipped through that impacts some types of users from using the system</a:t>
            </a:r>
          </a:p>
          <a:p>
            <a:r>
              <a:rPr lang="en-US" baseline="0" dirty="0"/>
              <a:t>**Invest in building custom analytics/dashboards/monitoring on metrics that are value-driven to the business</a:t>
            </a:r>
          </a:p>
          <a:p>
            <a:r>
              <a:rPr lang="en-US" b="1" baseline="0" dirty="0"/>
              <a:t>**Collaborate to ask “How do I know the system is *really* working”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27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98547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pattern in Continuous Delivery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as Code</a:t>
            </a:r>
            <a:r>
              <a:rPr lang="en-US" baseline="0" dirty="0"/>
              <a:t> too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Give use case (insurance discount table load)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Does not apply to “data processing”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Pertains to data that is inextricable tied to the business logic (tax tables, pricing rules)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BCC8D-0F54-4CD1-91BC-A210DA1A796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93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r>
              <a:rPr lang="en-US" dirty="0"/>
              <a:t>All changes go at least as</a:t>
            </a:r>
            <a:r>
              <a:rPr lang="en-US" baseline="0" dirty="0"/>
              <a:t> far into the pipeline as is automated.</a:t>
            </a:r>
          </a:p>
          <a:p>
            <a:r>
              <a:rPr lang="en-US" baseline="0" dirty="0"/>
              <a:t>Because of cost constraints, manual steps not.</a:t>
            </a:r>
          </a:p>
          <a:p>
            <a:r>
              <a:rPr lang="en-US" baseline="0" dirty="0"/>
              <a:t>Organization must be structured around: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Product team needs to own this pipeline.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Each product gets its own pipeline.</a:t>
            </a:r>
          </a:p>
          <a:p>
            <a:r>
              <a:rPr lang="en-US" b="1" baseline="0" dirty="0"/>
              <a:t>Defining a deployment pipeline, even a rudimentary one, is another great place to start.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BCC8D-0F54-4CD1-91BC-A210DA1A796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6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3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612306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 / Nick</a:t>
            </a:r>
          </a:p>
          <a:p>
            <a:r>
              <a:rPr lang="en-US" dirty="0"/>
              <a:t>DevOps is the next evolution of agile, helping us to finally achieve the </a:t>
            </a:r>
            <a:r>
              <a:rPr lang="en-US" i="1" dirty="0"/>
              <a:t>state</a:t>
            </a:r>
            <a:r>
              <a:rPr lang="en-US" dirty="0"/>
              <a:t> of continuous delivery by aligning the goals of everyone involved in the software delivery process.</a:t>
            </a:r>
          </a:p>
          <a:p>
            <a:r>
              <a:rPr lang="en-US" dirty="0"/>
              <a:t>This is accomplished through changes in organizational culture, best-practices, and modern tooling.</a:t>
            </a:r>
          </a:p>
          <a:p>
            <a:endParaRPr lang="en-US" dirty="0"/>
          </a:p>
          <a:p>
            <a:r>
              <a:rPr lang="en-US" dirty="0"/>
              <a:t>Continuous delivery introduced deployment pipelines</a:t>
            </a:r>
          </a:p>
          <a:p>
            <a:r>
              <a:rPr lang="en-US" dirty="0"/>
              <a:t>DevOps enables team to own the pipeline for a product, end to end</a:t>
            </a:r>
          </a:p>
          <a:p>
            <a:endParaRPr lang="en-US" dirty="0"/>
          </a:p>
          <a:p>
            <a:r>
              <a:rPr lang="en-US" dirty="0"/>
              <a:t>Requires</a:t>
            </a:r>
            <a:r>
              <a:rPr lang="en-US" baseline="0" dirty="0"/>
              <a:t> a lot of Inspect &amp; Adapt cycles</a:t>
            </a:r>
          </a:p>
          <a:p>
            <a:r>
              <a:rPr lang="en-US" baseline="0" dirty="0"/>
              <a:t>Keep refining pipeline</a:t>
            </a:r>
          </a:p>
          <a:p>
            <a:r>
              <a:rPr lang="en-US" baseline="0" dirty="0"/>
              <a:t>Requires strong team empowerment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30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890558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32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339973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  <a:p>
            <a:r>
              <a:rPr lang="en-US" dirty="0"/>
              <a:t>What</a:t>
            </a:r>
            <a:r>
              <a:rPr lang="en-US"/>
              <a:t> </a:t>
            </a:r>
            <a:r>
              <a:rPr lang="en-US" dirty="0"/>
              <a:t>is DevOps? An approach to improve software delivery by aligning organizational and cultural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4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78521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r>
              <a:rPr lang="en-US"/>
              <a:t>Traditionally</a:t>
            </a:r>
            <a:r>
              <a:rPr lang="en-US" dirty="0"/>
              <a:t>, people were organized around very different goals.</a:t>
            </a:r>
          </a:p>
          <a:p>
            <a:r>
              <a:rPr lang="en-US"/>
              <a:t>Developers </a:t>
            </a:r>
            <a:r>
              <a:rPr lang="en-US" dirty="0"/>
              <a:t>wanted to build things.</a:t>
            </a:r>
          </a:p>
          <a:p>
            <a:r>
              <a:rPr lang="en-US"/>
              <a:t>QA </a:t>
            </a:r>
            <a:r>
              <a:rPr lang="en-US" dirty="0"/>
              <a:t>wanted to make sure things work as intended and expected.</a:t>
            </a:r>
          </a:p>
          <a:p>
            <a:r>
              <a:rPr lang="en-US"/>
              <a:t>Operations </a:t>
            </a:r>
            <a:r>
              <a:rPr lang="en-US" dirty="0"/>
              <a:t>to make sure everything hums along: want stability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5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1307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r>
              <a:rPr lang="en-US" dirty="0"/>
              <a:t>With scrum team you get alignment around delivering features and reducing defects.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 This wasn’t mandated by agile processes like Scrum, but is how they were typically implemented.</a:t>
            </a:r>
          </a:p>
          <a:p>
            <a:r>
              <a:rPr lang="en-US" dirty="0"/>
              <a:t>Operations usually still left to operate in its silo.</a:t>
            </a:r>
          </a:p>
          <a:p>
            <a:r>
              <a:rPr lang="en-US" dirty="0"/>
              <a:t>Still leaves some friction between competing interests.</a:t>
            </a:r>
          </a:p>
          <a:p>
            <a:r>
              <a:rPr lang="en-US" dirty="0"/>
              <a:t>**</a:t>
            </a:r>
            <a:r>
              <a:rPr lang="en-US" baseline="0" dirty="0"/>
              <a:t> We’ll discuss this more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6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12493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  <a:p>
            <a:r>
              <a:rPr lang="en-US" dirty="0"/>
              <a:t>DevOps finally eliminates that last silo.</a:t>
            </a:r>
          </a:p>
          <a:p>
            <a:r>
              <a:rPr lang="en-US" dirty="0"/>
              <a:t>The combination of all 3 concerns aligned the team as a whole around all 3 goals collectively.</a:t>
            </a:r>
          </a:p>
          <a:p>
            <a:r>
              <a:rPr lang="en-US" dirty="0"/>
              <a:t>Delivering features, with few defects and downtime leads to delighted customers.</a:t>
            </a:r>
          </a:p>
          <a:p>
            <a:r>
              <a:rPr lang="en-US" dirty="0"/>
              <a:t>Delighting customers becomes the unified goal.</a:t>
            </a:r>
          </a:p>
          <a:p>
            <a:r>
              <a:rPr lang="en-US" dirty="0"/>
              <a:t>**</a:t>
            </a:r>
            <a:r>
              <a:rPr lang="en-US" baseline="0" dirty="0"/>
              <a:t> As stated in the quote from the guys at 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7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1918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8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819377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Adam</a:t>
            </a:r>
          </a:p>
          <a:p>
            <a:r>
              <a:rPr lang="en-US" dirty="0"/>
              <a:t>What</a:t>
            </a:r>
            <a:r>
              <a:rPr lang="en-US"/>
              <a:t> </a:t>
            </a:r>
            <a:r>
              <a:rPr lang="en-US" dirty="0"/>
              <a:t>is the goal of you and I, as software professionals?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pPr/>
              <a:t>9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13723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7"/>
          <p:cNvSpPr>
            <a:spLocks noGrp="1"/>
          </p:cNvSpPr>
          <p:nvPr>
            <p:ph sz="quarter" idx="18"/>
          </p:nvPr>
        </p:nvSpPr>
        <p:spPr>
          <a:xfrm>
            <a:off x="2520606" y="15811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400">
                <a:solidFill>
                  <a:srgbClr val="595959"/>
                </a:solidFill>
                <a:latin typeface="Raleway Medium"/>
                <a:ea typeface="Calibri"/>
                <a:cs typeface="Raleway Medium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37"/>
          <p:cNvSpPr>
            <a:spLocks noGrp="1"/>
          </p:cNvSpPr>
          <p:nvPr>
            <p:ph sz="quarter" idx="19"/>
          </p:nvPr>
        </p:nvSpPr>
        <p:spPr>
          <a:xfrm>
            <a:off x="4419600" y="15811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400">
                <a:solidFill>
                  <a:srgbClr val="595959"/>
                </a:solidFill>
                <a:latin typeface="Raleway Medium"/>
                <a:ea typeface="Calibri"/>
                <a:cs typeface="Raleway Medium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9" name="Content Placeholder 37"/>
          <p:cNvSpPr>
            <a:spLocks noGrp="1"/>
          </p:cNvSpPr>
          <p:nvPr>
            <p:ph sz="quarter" idx="20"/>
          </p:nvPr>
        </p:nvSpPr>
        <p:spPr>
          <a:xfrm>
            <a:off x="6400800" y="15811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400">
                <a:solidFill>
                  <a:srgbClr val="595959"/>
                </a:solidFill>
                <a:latin typeface="Raleway Medium"/>
                <a:ea typeface="Calibri"/>
                <a:cs typeface="Raleway Medium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457200" y="15811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499201" y="19621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2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2520606" y="19621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461601" y="19621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442801" y="19621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286000" y="37909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404040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267200" y="37909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404040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248400" y="37909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404040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304800" y="37909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404040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i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3105150"/>
          </a:xfrm>
          <a:prstGeom prst="rect">
            <a:avLst/>
          </a:prstGeom>
          <a:solidFill>
            <a:srgbClr val="F47D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"/>
          <p:cNvSpPr txBox="1">
            <a:spLocks/>
          </p:cNvSpPr>
          <p:nvPr userDrawn="1"/>
        </p:nvSpPr>
        <p:spPr>
          <a:xfrm>
            <a:off x="1" y="0"/>
            <a:ext cx="457200" cy="971550"/>
          </a:xfrm>
          <a:prstGeom prst="rect">
            <a:avLst/>
          </a:prstGeom>
          <a:solidFill>
            <a:srgbClr val="11E3FC"/>
          </a:solidFill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62000" y="742950"/>
            <a:ext cx="7772400" cy="1102519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62000" y="1962150"/>
            <a:ext cx="7086600" cy="664369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684673286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1504950"/>
            <a:ext cx="3429000" cy="30829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2046286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="0" i="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203834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="0" i="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3633926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="0" i="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62598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="0" i="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0" y="1673223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673223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0" y="3257550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257550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4572000" y="1809750"/>
            <a:ext cx="21336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0" y="1809750"/>
            <a:ext cx="21336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i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58402"/>
      </p:ext>
    </p:extLst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0" y="1711278"/>
            <a:ext cx="2919699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990600" y="40195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8" y="2152650"/>
            <a:ext cx="4081981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80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219200" y="1885950"/>
            <a:ext cx="1911096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14847"/>
      </p:ext>
    </p:extLst>
  </p:cSld>
  <p:clrMapOvr>
    <a:masterClrMapping/>
  </p:clrMapOvr>
  <p:transition spd="slow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2622000" y="1809750"/>
            <a:ext cx="1188000" cy="118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0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894900" y="1809750"/>
            <a:ext cx="1188000" cy="118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5167800" y="1809750"/>
            <a:ext cx="1188000" cy="118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6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3262800" y="2876550"/>
            <a:ext cx="1188000" cy="118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4558200" y="2876550"/>
            <a:ext cx="1188000" cy="118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9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6432000" y="1809750"/>
            <a:ext cx="1188000" cy="118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20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5777400" y="2876550"/>
            <a:ext cx="1188000" cy="118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oboto Light"/>
                <a:ea typeface="Calibri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94571"/>
      </p:ext>
    </p:extLst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2551"/>
            <a:ext cx="8001000" cy="3047999"/>
          </a:xfrm>
        </p:spPr>
        <p:txBody>
          <a:bodyPr>
            <a:normAutofit/>
          </a:bodyPr>
          <a:lstStyle>
            <a:lvl1pPr>
              <a:defRPr sz="1200">
                <a:solidFill>
                  <a:srgbClr val="B4B4B4"/>
                </a:solidFill>
              </a:defRPr>
            </a:lvl1pPr>
            <a:lvl2pPr>
              <a:defRPr sz="1100">
                <a:solidFill>
                  <a:srgbClr val="B4B4B4"/>
                </a:solidFill>
              </a:defRPr>
            </a:lvl2pPr>
            <a:lvl3pPr>
              <a:defRPr sz="1050">
                <a:solidFill>
                  <a:srgbClr val="B4B4B4"/>
                </a:solidFill>
              </a:defRPr>
            </a:lvl3pPr>
            <a:lvl4pPr>
              <a:defRPr sz="1000">
                <a:solidFill>
                  <a:srgbClr val="B4B4B4"/>
                </a:solidFill>
              </a:defRPr>
            </a:lvl4pPr>
            <a:lvl5pPr>
              <a:defRPr sz="1000">
                <a:solidFill>
                  <a:srgbClr val="B4B4B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oboto Light"/>
                <a:ea typeface="Calibri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  <p:transition spd="slow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800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800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800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  <p:transition spd="slow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1596390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1596390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1595438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1595438"/>
            <a:ext cx="2286000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74699"/>
      </p:ext>
    </p:extLst>
  </p:cSld>
  <p:clrMapOvr>
    <a:masterClrMapping/>
  </p:clrMapOvr>
  <p:transition spd="slow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533400" y="18859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5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2514600" y="18859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6" name="Picture Placeholder 28"/>
          <p:cNvSpPr>
            <a:spLocks noGrp="1"/>
          </p:cNvSpPr>
          <p:nvPr>
            <p:ph type="pic" sz="quarter" idx="52"/>
          </p:nvPr>
        </p:nvSpPr>
        <p:spPr>
          <a:xfrm>
            <a:off x="4419600" y="1925574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28"/>
          <p:cNvSpPr>
            <a:spLocks noGrp="1"/>
          </p:cNvSpPr>
          <p:nvPr>
            <p:ph type="pic" sz="quarter" idx="53"/>
          </p:nvPr>
        </p:nvSpPr>
        <p:spPr>
          <a:xfrm>
            <a:off x="6321552" y="1917954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2438400" y="36385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4419600" y="36385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6248400" y="36385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" y="36385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438400" y="38671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80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419600" y="38671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80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248400" y="38671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80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57200" y="38671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80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6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69566"/>
      </p:ext>
    </p:extLst>
  </p:cSld>
  <p:clrMapOvr>
    <a:masterClrMapping/>
  </p:clrMapOvr>
  <p:transition spd="slow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22443" y="3638550"/>
            <a:ext cx="1739757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rgbClr val="B4B4B4"/>
                </a:solidFill>
                <a:latin typeface="Raleway Medium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559602" y="3643312"/>
            <a:ext cx="1613026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rgbClr val="B4B4B4"/>
                </a:solidFill>
                <a:latin typeface="Raleway Medium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09601" y="3262312"/>
            <a:ext cx="1752600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cs typeface="Raleway Medium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559602" y="3262312"/>
            <a:ext cx="16017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cs typeface="Raleway Medium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419600" y="3643312"/>
            <a:ext cx="1675229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rgbClr val="B4B4B4"/>
                </a:solidFill>
                <a:latin typeface="Raleway Medium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419600" y="3262312"/>
            <a:ext cx="16635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cs typeface="Raleway Medium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249036" y="3643312"/>
            <a:ext cx="1751964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rgbClr val="B4B4B4"/>
                </a:solidFill>
                <a:latin typeface="Raleway Medium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249036" y="3262312"/>
            <a:ext cx="17397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cs typeface="Raleway Medium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609600" y="1657350"/>
            <a:ext cx="1691999" cy="1447800"/>
          </a:xfrm>
        </p:spPr>
        <p:txBody>
          <a:bodyPr>
            <a:normAutofit/>
          </a:bodyPr>
          <a:lstStyle>
            <a:lvl1pPr>
              <a:defRPr sz="105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2514600" y="1657350"/>
            <a:ext cx="1691999" cy="1447800"/>
          </a:xfrm>
        </p:spPr>
        <p:txBody>
          <a:bodyPr>
            <a:normAutofit/>
          </a:bodyPr>
          <a:lstStyle>
            <a:lvl1pPr>
              <a:defRPr sz="105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4404001" y="1657350"/>
            <a:ext cx="1691999" cy="1447800"/>
          </a:xfrm>
        </p:spPr>
        <p:txBody>
          <a:bodyPr>
            <a:normAutofit/>
          </a:bodyPr>
          <a:lstStyle>
            <a:lvl1pPr>
              <a:defRPr sz="105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6232801" y="1657350"/>
            <a:ext cx="1691999" cy="1447800"/>
          </a:xfrm>
        </p:spPr>
        <p:txBody>
          <a:bodyPr>
            <a:normAutofit/>
          </a:bodyPr>
          <a:lstStyle>
            <a:lvl1pPr>
              <a:defRPr sz="105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16442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i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3081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162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39243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52324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65405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78486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081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26162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9243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3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52324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5405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5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78486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83156"/>
      </p:ext>
    </p:extLst>
  </p:cSld>
  <p:clrMapOvr>
    <a:masterClrMapping/>
  </p:clrMapOvr>
  <p:transition spd="slow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09600" y="1428750"/>
            <a:ext cx="8001000" cy="2819400"/>
          </a:xfrm>
        </p:spPr>
        <p:txBody>
          <a:bodyPr>
            <a:normAutofit/>
          </a:bodyPr>
          <a:lstStyle>
            <a:lvl1pPr marL="342900" indent="-342900">
              <a:buFont typeface="Courier New" pitchFamily="49" charset="0"/>
              <a:buChar char="o"/>
              <a:defRPr sz="80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742950" indent="-28575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1430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16002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0574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03526"/>
      </p:ext>
    </p:extLst>
  </p:cSld>
  <p:clrMapOvr>
    <a:masterClrMapping/>
  </p:clrMapOvr>
  <p:transition spd="slow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59484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800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59802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800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6012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800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6012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800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6012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800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 noChangeAspect="1"/>
          </p:cNvSpPr>
          <p:nvPr>
            <p:ph sz="quarter" idx="55" hasCustomPrompt="1"/>
          </p:nvPr>
        </p:nvSpPr>
        <p:spPr>
          <a:xfrm>
            <a:off x="53340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05082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800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05400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800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054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800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054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800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054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800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 noChangeAspect="1"/>
          </p:cNvSpPr>
          <p:nvPr>
            <p:ph sz="quarter" idx="65" hasCustomPrompt="1"/>
          </p:nvPr>
        </p:nvSpPr>
        <p:spPr>
          <a:xfrm>
            <a:off x="53340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8" name="Content Placeholder 6"/>
          <p:cNvSpPr>
            <a:spLocks noGrp="1" noChangeAspect="1"/>
          </p:cNvSpPr>
          <p:nvPr>
            <p:ph sz="quarter" idx="66" hasCustomPrompt="1"/>
          </p:nvPr>
        </p:nvSpPr>
        <p:spPr>
          <a:xfrm>
            <a:off x="53340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9" name="Content Placeholder 6"/>
          <p:cNvSpPr>
            <a:spLocks noGrp="1" noChangeAspect="1"/>
          </p:cNvSpPr>
          <p:nvPr>
            <p:ph sz="quarter" idx="67" hasCustomPrompt="1"/>
          </p:nvPr>
        </p:nvSpPr>
        <p:spPr>
          <a:xfrm>
            <a:off x="53340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0" name="Content Placeholder 6"/>
          <p:cNvSpPr>
            <a:spLocks noGrp="1" noChangeAspect="1"/>
          </p:cNvSpPr>
          <p:nvPr>
            <p:ph sz="quarter" idx="68" hasCustomPrompt="1"/>
          </p:nvPr>
        </p:nvSpPr>
        <p:spPr>
          <a:xfrm>
            <a:off x="53340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1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469392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825FE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70" hasCustomPrompt="1"/>
          </p:nvPr>
        </p:nvSpPr>
        <p:spPr>
          <a:xfrm>
            <a:off x="469392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825FE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3" name="Content Placeholder 6"/>
          <p:cNvSpPr>
            <a:spLocks noGrp="1" noChangeAspect="1"/>
          </p:cNvSpPr>
          <p:nvPr>
            <p:ph sz="quarter" idx="71" hasCustomPrompt="1"/>
          </p:nvPr>
        </p:nvSpPr>
        <p:spPr>
          <a:xfrm>
            <a:off x="469392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825FE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4" name="Content Placeholder 6"/>
          <p:cNvSpPr>
            <a:spLocks noGrp="1" noChangeAspect="1"/>
          </p:cNvSpPr>
          <p:nvPr>
            <p:ph sz="quarter" idx="72" hasCustomPrompt="1"/>
          </p:nvPr>
        </p:nvSpPr>
        <p:spPr>
          <a:xfrm>
            <a:off x="469392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825FE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5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469392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825FE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  <p:transition spd="slow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84817"/>
      </p:ext>
    </p:extLst>
  </p:cSld>
  <p:clrMapOvr>
    <a:masterClrMapping/>
  </p:clrMapOvr>
  <p:transition spd="slow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8750"/>
            <a:ext cx="8229600" cy="2971802"/>
          </a:xfrm>
        </p:spPr>
        <p:txBody>
          <a:bodyPr>
            <a:normAutofit/>
          </a:bodyPr>
          <a:lstStyle>
            <a:lvl1pPr>
              <a:defRPr sz="1400">
                <a:solidFill>
                  <a:srgbClr val="7F7F7F"/>
                </a:solidFill>
                <a:latin typeface="Raleway Medium"/>
                <a:cs typeface="Raleway Medium"/>
              </a:defRPr>
            </a:lvl1pPr>
            <a:lvl2pPr>
              <a:defRPr sz="1200">
                <a:solidFill>
                  <a:srgbClr val="7F7F7F"/>
                </a:solidFill>
                <a:latin typeface="Raleway Medium"/>
                <a:cs typeface="Raleway Medium"/>
              </a:defRPr>
            </a:lvl2pPr>
            <a:lvl3pPr>
              <a:defRPr sz="1100">
                <a:solidFill>
                  <a:srgbClr val="7F7F7F"/>
                </a:solidFill>
                <a:latin typeface="Raleway Medium"/>
                <a:cs typeface="Raleway Medium"/>
              </a:defRPr>
            </a:lvl3pPr>
            <a:lvl4pPr>
              <a:defRPr sz="1050">
                <a:solidFill>
                  <a:srgbClr val="7F7F7F"/>
                </a:solidFill>
                <a:latin typeface="Raleway Medium"/>
                <a:cs typeface="Raleway Medium"/>
              </a:defRPr>
            </a:lvl4pPr>
            <a:lvl5pPr>
              <a:defRPr sz="1050">
                <a:solidFill>
                  <a:srgbClr val="7F7F7F"/>
                </a:solidFill>
                <a:latin typeface="Raleway Medium"/>
                <a:cs typeface="Raleway 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7F7F7F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25639"/>
      </p:ext>
    </p:extLst>
  </p:cSld>
  <p:clrMapOvr>
    <a:masterClrMapping/>
  </p:clrMapOvr>
  <p:transition spd="slow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609600" y="16116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09600" y="18097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rgbClr val="B4B4B4"/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609600" y="26784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609600" y="28765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rgbClr val="B4B4B4"/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609600" y="3745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609600" y="39433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rgbClr val="B4B4B4"/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oboto Light"/>
                <a:ea typeface="Calibri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  <p:transition spd="slow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18290"/>
            <a:ext cx="9144000" cy="365684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093885732"/>
      </p:ext>
    </p:extLst>
  </p:cSld>
  <p:clrMapOvr>
    <a:masterClrMapping/>
  </p:clrMapOvr>
  <p:transition spd="slow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7D2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7"/>
          <p:cNvSpPr txBox="1">
            <a:spLocks/>
          </p:cNvSpPr>
          <p:nvPr userDrawn="1"/>
        </p:nvSpPr>
        <p:spPr>
          <a:xfrm>
            <a:off x="1" y="0"/>
            <a:ext cx="457200" cy="971550"/>
          </a:xfrm>
          <a:prstGeom prst="rect">
            <a:avLst/>
          </a:prstGeom>
          <a:solidFill>
            <a:srgbClr val="11E3FC"/>
          </a:solidFill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</p:spTree>
    <p:extLst>
      <p:ext uri="{BB962C8B-B14F-4D97-AF65-F5344CB8AC3E}">
        <p14:creationId xmlns:p14="http://schemas.microsoft.com/office/powerpoint/2010/main" val="4145827173"/>
      </p:ext>
    </p:extLst>
  </p:cSld>
  <p:clrMapOvr>
    <a:masterClrMapping/>
  </p:clrMapOvr>
  <p:transition spd="slow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88C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7"/>
          <p:cNvSpPr txBox="1">
            <a:spLocks/>
          </p:cNvSpPr>
          <p:nvPr userDrawn="1"/>
        </p:nvSpPr>
        <p:spPr>
          <a:xfrm>
            <a:off x="1" y="0"/>
            <a:ext cx="457200" cy="971550"/>
          </a:xfrm>
          <a:prstGeom prst="rect">
            <a:avLst/>
          </a:prstGeom>
          <a:solidFill>
            <a:srgbClr val="11E3FC"/>
          </a:solidFill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2363209"/>
      </p:ext>
    </p:extLst>
  </p:cSld>
  <p:clrMapOvr>
    <a:masterClrMapping/>
  </p:clrMapOvr>
  <p:transition spd="slow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609600" y="16573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836862" y="16573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609600" y="31051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836862" y="31051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7F7F7F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  <p:transition spd="slow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rgbClr val="343E48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12" y="1428750"/>
            <a:ext cx="3799976" cy="2362199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60566" y="1598400"/>
            <a:ext cx="2808000" cy="1760694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7620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2057400" y="36195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 b="0" kern="0" spc="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213880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495800" y="342900"/>
            <a:ext cx="4114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000">
                <a:solidFill>
                  <a:srgbClr val="343E48"/>
                </a:solidFill>
                <a:latin typeface="Raleway Medium"/>
                <a:cs typeface="Raleway Medium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495800" y="361950"/>
            <a:ext cx="41148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38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3119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200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38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119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26200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8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8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13119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26200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38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13119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7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26200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97720"/>
      </p:ext>
    </p:extLst>
  </p:cSld>
  <p:clrMapOvr>
    <a:masterClrMapping/>
  </p:clrMapOvr>
  <p:transition spd="slow">
    <p:pull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4086001" y="1218752"/>
            <a:ext cx="971999" cy="971998"/>
          </a:xfrm>
          <a:prstGeom prst="ellipse">
            <a:avLst/>
          </a:prstGeo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224057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70941"/>
      </p:ext>
    </p:extLst>
  </p:cSld>
  <p:clrMapOvr>
    <a:masterClrMapping/>
  </p:clrMapOvr>
  <p:transition spd="slow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10833"/>
            <a:ext cx="4817160" cy="2994517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31200" y="1926000"/>
            <a:ext cx="3564000" cy="2232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7F7F7F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73490"/>
      </p:ext>
    </p:extLst>
  </p:cSld>
  <p:clrMapOvr>
    <a:masterClrMapping/>
  </p:clrMapOvr>
  <p:transition spd="slow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28874107"/>
      </p:ext>
    </p:extLst>
  </p:cSld>
  <p:clrMapOvr>
    <a:masterClrMapping/>
  </p:clrMapOvr>
  <p:transition spd="slow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514350"/>
            <a:ext cx="3810000" cy="857250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41523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>
                <a:solidFill>
                  <a:srgbClr val="7F7F7F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638800" y="3108325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800">
                <a:solidFill>
                  <a:srgbClr val="B4B4B4"/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638800" y="3562350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800">
                <a:solidFill>
                  <a:srgbClr val="B4B4B4"/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733552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7F7F7F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07023606"/>
      </p:ext>
    </p:extLst>
  </p:cSld>
  <p:clrMapOvr>
    <a:masterClrMapping/>
  </p:clrMapOvr>
  <p:transition spd="slow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1733550"/>
            <a:ext cx="4724400" cy="2895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475291" y="2274270"/>
            <a:ext cx="2994025" cy="121981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965829" y="191611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5695"/>
      </p:ext>
    </p:extLst>
  </p:cSld>
  <p:clrMapOvr>
    <a:masterClrMapping/>
  </p:clrMapOvr>
  <p:transition spd="slow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1504950"/>
            <a:ext cx="9144000" cy="2133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09142"/>
      </p:ext>
    </p:extLst>
  </p:cSld>
  <p:clrMapOvr>
    <a:masterClrMapping/>
  </p:clrMapOvr>
  <p:transition spd="slow">
    <p:pull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01-iPad-Air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66750"/>
            <a:ext cx="2655651" cy="3733800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508973" y="1200149"/>
            <a:ext cx="2190904" cy="28080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43295794"/>
      </p:ext>
    </p:extLst>
  </p:cSld>
  <p:clrMapOvr>
    <a:masterClrMapping/>
  </p:clrMapOvr>
  <p:transition spd="slow">
    <p:pull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71074"/>
            <a:ext cx="4267200" cy="3318663"/>
          </a:xfrm>
          <a:prstGeom prst="rect">
            <a:avLst/>
          </a:prstGeom>
        </p:spPr>
      </p:pic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2716924" y="1764000"/>
            <a:ext cx="3531476" cy="220717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33871"/>
      </p:ext>
    </p:extLst>
  </p:cSld>
  <p:clrMapOvr>
    <a:masterClrMapping/>
  </p:clrMapOvr>
  <p:transition spd="slow">
    <p:pull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172" y="381000"/>
            <a:ext cx="2169657" cy="4324350"/>
          </a:xfrm>
          <a:prstGeom prst="rect">
            <a:avLst/>
          </a:prstGeom>
        </p:spPr>
      </p:pic>
      <p:sp>
        <p:nvSpPr>
          <p:cNvPr id="16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3733800" y="1047750"/>
            <a:ext cx="1655999" cy="2895600"/>
          </a:xfrm>
        </p:spPr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324071941"/>
      </p:ext>
    </p:extLst>
  </p:cSld>
  <p:clrMapOvr>
    <a:masterClrMapping/>
  </p:clrMapOvr>
  <p:transition spd="slow">
    <p:pull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24000"/>
            <a:ext cx="1672643" cy="3333750"/>
          </a:xfrm>
          <a:prstGeom prst="rect">
            <a:avLst/>
          </a:prstGeom>
        </p:spPr>
      </p:pic>
      <p:sp>
        <p:nvSpPr>
          <p:cNvPr id="16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4666949" y="2057400"/>
            <a:ext cx="1276651" cy="2232291"/>
          </a:xfrm>
        </p:spPr>
        <p:txBody>
          <a:bodyPr/>
          <a:lstStyle/>
          <a:p>
            <a:endParaRPr lang="en-JM" dirty="0"/>
          </a:p>
        </p:txBody>
      </p:sp>
      <p:pic>
        <p:nvPicPr>
          <p:cNvPr id="4" name="Picture 3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24000"/>
            <a:ext cx="1672643" cy="3333750"/>
          </a:xfrm>
          <a:prstGeom prst="rect">
            <a:avLst/>
          </a:prstGeom>
        </p:spPr>
      </p:pic>
      <p:sp>
        <p:nvSpPr>
          <p:cNvPr id="5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3066749" y="2057400"/>
            <a:ext cx="1276651" cy="2232291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34680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rgbClr val="343E48"/>
                </a:solidFill>
                <a:latin typeface="Raleway Medium"/>
                <a:cs typeface="Raleway Medium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oboto Light"/>
                <a:ea typeface="Calibri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162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52324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78486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081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9243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5405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11019"/>
      </p:ext>
    </p:extLst>
  </p:cSld>
  <p:clrMapOvr>
    <a:masterClrMapping/>
  </p:clrMapOvr>
  <p:transition spd="slow">
    <p:pull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26394"/>
            <a:ext cx="3886200" cy="2926556"/>
          </a:xfrm>
        </p:spPr>
        <p:txBody>
          <a:bodyPr>
            <a:normAutofit/>
          </a:bodyPr>
          <a:lstStyle>
            <a:lvl1pPr>
              <a:defRPr sz="1400">
                <a:solidFill>
                  <a:srgbClr val="7F7F7F"/>
                </a:solidFill>
                <a:latin typeface="Raleway Medium"/>
                <a:cs typeface="Raleway Medium"/>
              </a:defRPr>
            </a:lvl1pPr>
            <a:lvl2pPr>
              <a:defRPr sz="1200">
                <a:solidFill>
                  <a:srgbClr val="7F7F7F"/>
                </a:solidFill>
                <a:latin typeface="Raleway Medium"/>
                <a:cs typeface="Raleway Medium"/>
              </a:defRPr>
            </a:lvl2pPr>
            <a:lvl3pPr>
              <a:defRPr sz="1100">
                <a:solidFill>
                  <a:srgbClr val="7F7F7F"/>
                </a:solidFill>
                <a:latin typeface="Raleway Medium"/>
                <a:cs typeface="Raleway Medium"/>
              </a:defRPr>
            </a:lvl3pPr>
            <a:lvl4pPr>
              <a:defRPr sz="1050">
                <a:solidFill>
                  <a:srgbClr val="7F7F7F"/>
                </a:solidFill>
                <a:latin typeface="Raleway Medium"/>
                <a:cs typeface="Raleway Medium"/>
              </a:defRPr>
            </a:lvl4pPr>
            <a:lvl5pPr>
              <a:defRPr sz="1050">
                <a:solidFill>
                  <a:srgbClr val="7F7F7F"/>
                </a:solidFill>
                <a:latin typeface="Raleway Medium"/>
                <a:cs typeface="Raleway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6394"/>
            <a:ext cx="3886200" cy="2926556"/>
          </a:xfrm>
        </p:spPr>
        <p:txBody>
          <a:bodyPr>
            <a:normAutofit/>
          </a:bodyPr>
          <a:lstStyle>
            <a:lvl1pPr>
              <a:defRPr sz="1400">
                <a:solidFill>
                  <a:srgbClr val="7F7F7F"/>
                </a:solidFill>
                <a:latin typeface="Raleway Medium"/>
                <a:cs typeface="Raleway Medium"/>
              </a:defRPr>
            </a:lvl1pPr>
            <a:lvl2pPr>
              <a:defRPr sz="1200">
                <a:solidFill>
                  <a:srgbClr val="7F7F7F"/>
                </a:solidFill>
                <a:latin typeface="Raleway Medium"/>
                <a:cs typeface="Raleway Medium"/>
              </a:defRPr>
            </a:lvl2pPr>
            <a:lvl3pPr>
              <a:defRPr sz="1100">
                <a:solidFill>
                  <a:srgbClr val="7F7F7F"/>
                </a:solidFill>
                <a:latin typeface="Raleway Medium"/>
                <a:cs typeface="Raleway Medium"/>
              </a:defRPr>
            </a:lvl3pPr>
            <a:lvl4pPr>
              <a:defRPr sz="1050">
                <a:solidFill>
                  <a:srgbClr val="7F7F7F"/>
                </a:solidFill>
                <a:latin typeface="Raleway Medium"/>
                <a:cs typeface="Raleway Medium"/>
              </a:defRPr>
            </a:lvl4pPr>
            <a:lvl5pPr>
              <a:defRPr sz="1050">
                <a:solidFill>
                  <a:srgbClr val="7F7F7F"/>
                </a:solidFill>
                <a:latin typeface="Raleway Medium"/>
                <a:cs typeface="Raleway Medium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  <p:transition spd="slow">
    <p:pull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90663"/>
            <a:ext cx="38877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70484"/>
            <a:ext cx="3887788" cy="24300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490663"/>
            <a:ext cx="3965570" cy="479822"/>
          </a:xfrm>
        </p:spPr>
        <p:txBody>
          <a:bodyPr anchor="b">
            <a:normAutofit/>
          </a:bodyPr>
          <a:lstStyle>
            <a:lvl1pPr marL="0" indent="0">
              <a:buNone/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970484"/>
            <a:ext cx="3965570" cy="24300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5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  <p:transition spd="slow">
    <p:pull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i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  <p:transition spd="slow">
    <p:pull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i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7272"/>
      </p:ext>
    </p:extLst>
  </p:cSld>
  <p:clrMapOvr>
    <a:masterClrMapping/>
  </p:clrMapOvr>
  <p:transition spd="slow">
    <p:pull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  <p:transition spd="slow">
    <p:pull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CBA0D-B09D-4F3D-BC79-95B6C4D4808B}" type="datetimeFigureOut">
              <a:rPr lang="en-US" smtClean="0"/>
              <a:t>5/26/2016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83E-1D98-4B4B-B487-1BEF622FFF0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6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25400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4572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46228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67056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25146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4572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3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46482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67056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46182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4572000" y="15049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572000" y="31051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457200" y="15049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457200" y="31051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8217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5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3550800" y="1581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4747200" y="1581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5966400" y="1581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4137600" y="2548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49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5356800" y="2548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0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7185600" y="1581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1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6598800" y="2571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2" name="Picture Placeholder 28"/>
          <p:cNvSpPr>
            <a:spLocks noGrp="1" noChangeAspect="1"/>
          </p:cNvSpPr>
          <p:nvPr>
            <p:ph type="pic" sz="quarter" idx="57"/>
          </p:nvPr>
        </p:nvSpPr>
        <p:spPr>
          <a:xfrm>
            <a:off x="3542400" y="35395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3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4747200" y="35395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4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5966400" y="35395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5" name="Picture Placeholder 28"/>
          <p:cNvSpPr>
            <a:spLocks noGrp="1" noChangeAspect="1"/>
          </p:cNvSpPr>
          <p:nvPr>
            <p:ph type="pic" sz="quarter" idx="60"/>
          </p:nvPr>
        </p:nvSpPr>
        <p:spPr>
          <a:xfrm>
            <a:off x="7261800" y="35395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64337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09600" y="36195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5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21792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3756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5948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2766000" y="2442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49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3985200" y="2442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0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58140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1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5227200" y="2464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2" name="Picture Placeholder 28"/>
          <p:cNvSpPr>
            <a:spLocks noGrp="1" noChangeAspect="1"/>
          </p:cNvSpPr>
          <p:nvPr>
            <p:ph type="pic" sz="quarter" idx="57"/>
          </p:nvPr>
        </p:nvSpPr>
        <p:spPr>
          <a:xfrm>
            <a:off x="21708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3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33756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4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45948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55" name="Picture Placeholder 28"/>
          <p:cNvSpPr>
            <a:spLocks noGrp="1" noChangeAspect="1"/>
          </p:cNvSpPr>
          <p:nvPr>
            <p:ph type="pic" sz="quarter" idx="60"/>
          </p:nvPr>
        </p:nvSpPr>
        <p:spPr>
          <a:xfrm>
            <a:off x="58902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8775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3105150"/>
          </a:xfrm>
          <a:prstGeom prst="rect">
            <a:avLst/>
          </a:prstGeom>
          <a:solidFill>
            <a:srgbClr val="1188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7"/>
          <p:cNvSpPr txBox="1">
            <a:spLocks/>
          </p:cNvSpPr>
          <p:nvPr userDrawn="1"/>
        </p:nvSpPr>
        <p:spPr>
          <a:xfrm>
            <a:off x="1" y="0"/>
            <a:ext cx="457200" cy="971550"/>
          </a:xfrm>
          <a:prstGeom prst="rect">
            <a:avLst/>
          </a:prstGeom>
          <a:solidFill>
            <a:srgbClr val="11E3FC"/>
          </a:solidFill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42950"/>
            <a:ext cx="7772400" cy="1102519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962150"/>
            <a:ext cx="7086600" cy="664369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80010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Text Placeholder 7"/>
          <p:cNvSpPr txBox="1">
            <a:spLocks/>
          </p:cNvSpPr>
          <p:nvPr userDrawn="1"/>
        </p:nvSpPr>
        <p:spPr>
          <a:xfrm>
            <a:off x="1" y="0"/>
            <a:ext cx="457200" cy="971550"/>
          </a:xfrm>
          <a:prstGeom prst="rect">
            <a:avLst/>
          </a:prstGeom>
          <a:solidFill>
            <a:srgbClr val="1188CE"/>
          </a:solidFill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361950"/>
            <a:ext cx="4572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06" r:id="rId2"/>
    <p:sldLayoutId id="2147483712" r:id="rId3"/>
    <p:sldLayoutId id="2147483711" r:id="rId4"/>
    <p:sldLayoutId id="2147483710" r:id="rId5"/>
    <p:sldLayoutId id="2147483709" r:id="rId6"/>
    <p:sldLayoutId id="2147483707" r:id="rId7"/>
    <p:sldLayoutId id="2147483708" r:id="rId8"/>
    <p:sldLayoutId id="2147483649" r:id="rId9"/>
    <p:sldLayoutId id="2147483715" r:id="rId10"/>
    <p:sldLayoutId id="2147483650" r:id="rId11"/>
    <p:sldLayoutId id="2147483704" r:id="rId12"/>
    <p:sldLayoutId id="2147483698" r:id="rId13"/>
    <p:sldLayoutId id="2147483699" r:id="rId14"/>
    <p:sldLayoutId id="2147483679" r:id="rId15"/>
    <p:sldLayoutId id="2147483688" r:id="rId16"/>
    <p:sldLayoutId id="2147483703" r:id="rId17"/>
    <p:sldLayoutId id="2147483686" r:id="rId18"/>
    <p:sldLayoutId id="2147483696" r:id="rId19"/>
    <p:sldLayoutId id="2147483684" r:id="rId20"/>
    <p:sldLayoutId id="2147483683" r:id="rId21"/>
    <p:sldLayoutId id="2147483682" r:id="rId22"/>
    <p:sldLayoutId id="2147483680" r:id="rId23"/>
    <p:sldLayoutId id="2147483681" r:id="rId24"/>
    <p:sldLayoutId id="2147483705" r:id="rId25"/>
    <p:sldLayoutId id="2147483651" r:id="rId26"/>
    <p:sldLayoutId id="2147483714" r:id="rId27"/>
    <p:sldLayoutId id="2147483677" r:id="rId28"/>
    <p:sldLayoutId id="2147483672" r:id="rId29"/>
    <p:sldLayoutId id="2147483697" r:id="rId30"/>
    <p:sldLayoutId id="2147483694" r:id="rId31"/>
    <p:sldLayoutId id="2147483671" r:id="rId32"/>
    <p:sldLayoutId id="2147483669" r:id="rId33"/>
    <p:sldLayoutId id="2147483667" r:id="rId34"/>
    <p:sldLayoutId id="2147483701" r:id="rId35"/>
    <p:sldLayoutId id="2147483693" r:id="rId36"/>
    <p:sldLayoutId id="2147483665" r:id="rId37"/>
    <p:sldLayoutId id="2147483664" r:id="rId38"/>
    <p:sldLayoutId id="2147483700" r:id="rId39"/>
    <p:sldLayoutId id="2147483652" r:id="rId40"/>
    <p:sldLayoutId id="2147483653" r:id="rId41"/>
    <p:sldLayoutId id="2147483654" r:id="rId42"/>
    <p:sldLayoutId id="2147483695" r:id="rId43"/>
    <p:sldLayoutId id="2147483655" r:id="rId44"/>
    <p:sldLayoutId id="2147483716" r:id="rId45"/>
  </p:sldLayoutIdLst>
  <p:transition spd="slow">
    <p:pull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400" b="0" i="0" kern="1200">
          <a:solidFill>
            <a:schemeClr val="tx1">
              <a:lumMod val="75000"/>
              <a:lumOff val="25000"/>
            </a:schemeClr>
          </a:solidFill>
          <a:latin typeface="Raleway Medium"/>
          <a:ea typeface="Calibri"/>
          <a:cs typeface="Raleway Medium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b="0" i="0" kern="1200">
          <a:solidFill>
            <a:srgbClr val="404040"/>
          </a:solidFill>
          <a:latin typeface="Raleway Medium"/>
          <a:ea typeface="+mn-ea"/>
          <a:cs typeface="Raleway Medium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b="0" i="0" kern="1200">
          <a:solidFill>
            <a:srgbClr val="404040"/>
          </a:solidFill>
          <a:latin typeface="Raleway Medium"/>
          <a:ea typeface="+mn-ea"/>
          <a:cs typeface="Raleway Medium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b="0" i="0" kern="1200">
          <a:solidFill>
            <a:srgbClr val="404040"/>
          </a:solidFill>
          <a:latin typeface="Raleway Medium"/>
          <a:ea typeface="+mn-ea"/>
          <a:cs typeface="Raleway Medium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b="0" i="0" kern="1200">
          <a:solidFill>
            <a:srgbClr val="404040"/>
          </a:solidFill>
          <a:latin typeface="Raleway Medium"/>
          <a:ea typeface="+mn-ea"/>
          <a:cs typeface="Raleway Medium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b="0" i="0" kern="1200">
          <a:solidFill>
            <a:srgbClr val="404040"/>
          </a:solidFill>
          <a:latin typeface="Raleway Medium"/>
          <a:ea typeface="+mn-ea"/>
          <a:cs typeface="Raleway Medium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jpe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6.pn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Cardinal_Solutions-1602.jp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9" name="Text Placeholder 7"/>
          <p:cNvSpPr txBox="1">
            <a:spLocks/>
          </p:cNvSpPr>
          <p:nvPr/>
        </p:nvSpPr>
        <p:spPr>
          <a:xfrm>
            <a:off x="0" y="2343150"/>
            <a:ext cx="9144000" cy="1066800"/>
          </a:xfrm>
          <a:prstGeom prst="rect">
            <a:avLst/>
          </a:prstGeom>
          <a:solidFill>
            <a:srgbClr val="048BE6">
              <a:alpha val="85000"/>
            </a:srgb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800" dirty="0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2489634" y="2647950"/>
            <a:ext cx="5739965" cy="609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JM" dirty="0">
                <a:solidFill>
                  <a:schemeClr val="bg1"/>
                </a:solidFill>
                <a:latin typeface="Raleway"/>
                <a:cs typeface="Raleway"/>
              </a:rPr>
              <a:t>DevOps</a:t>
            </a:r>
            <a:r>
              <a:rPr lang="en-JM">
                <a:solidFill>
                  <a:schemeClr val="bg1"/>
                </a:solidFill>
                <a:latin typeface="Raleway"/>
                <a:cs typeface="Raleway"/>
              </a:rPr>
              <a:t> </a:t>
            </a:r>
            <a:r>
              <a:rPr lang="en-JM" dirty="0">
                <a:solidFill>
                  <a:schemeClr val="bg1"/>
                </a:solidFill>
                <a:latin typeface="Raleway"/>
                <a:cs typeface="Raleway"/>
              </a:rPr>
              <a:t>-</a:t>
            </a:r>
            <a:r>
              <a:rPr lang="en-JM">
                <a:solidFill>
                  <a:schemeClr val="bg1"/>
                </a:solidFill>
                <a:latin typeface="Raleway"/>
                <a:cs typeface="Raleway"/>
              </a:rPr>
              <a:t> The </a:t>
            </a:r>
            <a:r>
              <a:rPr lang="en-JM" dirty="0">
                <a:solidFill>
                  <a:schemeClr val="bg1"/>
                </a:solidFill>
                <a:latin typeface="Raleway"/>
                <a:cs typeface="Raleway"/>
              </a:rPr>
              <a:t>Promise </a:t>
            </a:r>
            <a:r>
              <a:rPr lang="en-JM">
                <a:solidFill>
                  <a:schemeClr val="bg1"/>
                </a:solidFill>
                <a:latin typeface="Raleway"/>
                <a:cs typeface="Raleway"/>
              </a:rPr>
              <a:t>of Agility, </a:t>
            </a:r>
            <a:r>
              <a:rPr lang="en-JM" b="1" i="1" dirty="0">
                <a:solidFill>
                  <a:schemeClr val="bg1"/>
                </a:solidFill>
                <a:latin typeface="Raleway"/>
                <a:cs typeface="Raleway"/>
              </a:rPr>
              <a:t>Delivered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61035" y="2647950"/>
            <a:ext cx="0" cy="596996"/>
          </a:xfrm>
          <a:prstGeom prst="line">
            <a:avLst/>
          </a:prstGeom>
          <a:ln w="19050" cap="rnd" cmpd="sng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ogo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24150"/>
            <a:ext cx="1632857" cy="457200"/>
          </a:xfrm>
          <a:prstGeom prst="rect">
            <a:avLst/>
          </a:prstGeom>
        </p:spPr>
      </p:pic>
      <p:sp>
        <p:nvSpPr>
          <p:cNvPr id="7" name="Text Placeholder 7"/>
          <p:cNvSpPr txBox="1">
            <a:spLocks/>
          </p:cNvSpPr>
          <p:nvPr/>
        </p:nvSpPr>
        <p:spPr>
          <a:xfrm>
            <a:off x="-12700" y="3409950"/>
            <a:ext cx="9144000" cy="9144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800" dirty="0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368207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 Medium"/>
                <a:cs typeface="Raleway Medium"/>
              </a:rPr>
              <a:t>May 25, 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3497404"/>
            <a:ext cx="17972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aleway Medium"/>
                <a:cs typeface="Raleway Medium"/>
              </a:rPr>
              <a:t>Nicolas Martin</a:t>
            </a:r>
          </a:p>
          <a:p>
            <a:r>
              <a:rPr lang="en-US" sz="1400" dirty="0">
                <a:latin typeface="Raleway Medium"/>
                <a:cs typeface="Raleway Medium"/>
              </a:rPr>
              <a:t>Adam Essenmacher</a:t>
            </a:r>
          </a:p>
          <a:p>
            <a:r>
              <a:rPr lang="en-US" sz="1400" dirty="0">
                <a:latin typeface="Raleway Medium"/>
                <a:cs typeface="Raleway Medium"/>
              </a:rPr>
              <a:t>Nate Lusher</a:t>
            </a:r>
          </a:p>
        </p:txBody>
      </p:sp>
    </p:spTree>
    <p:extLst>
      <p:ext uri="{BB962C8B-B14F-4D97-AF65-F5344CB8AC3E}">
        <p14:creationId xmlns:p14="http://schemas.microsoft.com/office/powerpoint/2010/main" val="34672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09600" y="342900"/>
            <a:ext cx="8534400" cy="857250"/>
          </a:xfrm>
        </p:spPr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What is the Goal?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idx="4294967295"/>
          </p:nvPr>
        </p:nvSpPr>
        <p:spPr>
          <a:xfrm>
            <a:off x="609600" y="1428750"/>
            <a:ext cx="8001000" cy="312419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Always deployable</a:t>
            </a:r>
          </a:p>
          <a:p>
            <a:r>
              <a:rPr lang="en-US" sz="1800" dirty="0">
                <a:solidFill>
                  <a:srgbClr val="7F7F7F"/>
                </a:solidFill>
              </a:rPr>
              <a:t>Feedback on production readiness with every change</a:t>
            </a:r>
          </a:p>
          <a:p>
            <a:r>
              <a:rPr lang="en-US" sz="1800" dirty="0">
                <a:solidFill>
                  <a:srgbClr val="7F7F7F"/>
                </a:solidFill>
              </a:rPr>
              <a:t>Push-button deployments</a:t>
            </a:r>
          </a:p>
          <a:p>
            <a:pPr lvl="1"/>
            <a:r>
              <a:rPr lang="en-US" sz="1600" dirty="0">
                <a:solidFill>
                  <a:srgbClr val="7F7F7F"/>
                </a:solidFill>
              </a:rPr>
              <a:t>Any version</a:t>
            </a:r>
          </a:p>
          <a:p>
            <a:pPr lvl="1"/>
            <a:r>
              <a:rPr lang="en-US" sz="1600" dirty="0">
                <a:solidFill>
                  <a:srgbClr val="7F7F7F"/>
                </a:solidFill>
              </a:rPr>
              <a:t>Any environment</a:t>
            </a:r>
          </a:p>
          <a:p>
            <a:pPr lvl="1"/>
            <a:r>
              <a:rPr lang="en-US" sz="1600" dirty="0">
                <a:solidFill>
                  <a:srgbClr val="7F7F7F"/>
                </a:solidFill>
              </a:rPr>
              <a:t>Any time</a:t>
            </a:r>
          </a:p>
          <a:p>
            <a:r>
              <a:rPr lang="en-US" sz="1800" dirty="0">
                <a:solidFill>
                  <a:srgbClr val="7F7F7F"/>
                </a:solidFill>
              </a:rPr>
              <a:t>“Done” means stable release candidate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F7F7F"/>
                </a:solidFill>
              </a:rPr>
              <a:t>Continuous Delivery </a:t>
            </a:r>
            <a:r>
              <a:rPr lang="en-US" sz="2800" dirty="0">
                <a:solidFill>
                  <a:srgbClr val="7F7F7F"/>
                </a:solidFill>
                <a:cs typeface="Times New Roman" panose="02020603050405020304" pitchFamily="18" charset="0"/>
              </a:rPr>
              <a:t>≠</a:t>
            </a:r>
            <a:r>
              <a:rPr lang="en-US" sz="2800" dirty="0">
                <a:solidFill>
                  <a:srgbClr val="7F7F7F"/>
                </a:solidFill>
              </a:rPr>
              <a:t>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6061194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0" name="Picture 6" descr="http://businesstech.co.za/news/wp-content/uploads/2013/08/Spectru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" y="-32385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5695" y="4514634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aleway Medium"/>
              </a:rPr>
              <a:t>Agile “Ceremonies”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9620" y="4514634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aleway Medium"/>
              </a:rPr>
              <a:t>Continuous Delivery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85106" y="4761671"/>
            <a:ext cx="301752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815279" y="3152564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aleway Medium"/>
              </a:rPr>
              <a:t>DevOps </a:t>
            </a:r>
            <a:r>
              <a:rPr lang="en-US" sz="2000" dirty="0">
                <a:latin typeface="Raleway Medium"/>
              </a:rPr>
              <a:t>(secret sauce)</a:t>
            </a:r>
            <a:endParaRPr lang="en-US" sz="3200" dirty="0">
              <a:latin typeface="Raleway Medium"/>
            </a:endParaRPr>
          </a:p>
        </p:txBody>
      </p:sp>
      <p:sp>
        <p:nvSpPr>
          <p:cNvPr id="5" name="Left Brace 4"/>
          <p:cNvSpPr/>
          <p:nvPr/>
        </p:nvSpPr>
        <p:spPr>
          <a:xfrm rot="5400000">
            <a:off x="4419600" y="2150993"/>
            <a:ext cx="457200" cy="3657600"/>
          </a:xfrm>
          <a:prstGeom prst="leftBrace">
            <a:avLst>
              <a:gd name="adj1" fmla="val 11232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20002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2930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Does DevOps Help?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DevOps</a:t>
            </a:r>
            <a:r>
              <a:rPr lang="en-US"/>
              <a:t> </a:t>
            </a:r>
            <a:r>
              <a:rPr lang="en-US" dirty="0"/>
              <a:t>-</a:t>
            </a:r>
            <a:r>
              <a:rPr lang="en-US"/>
              <a:t> The </a:t>
            </a:r>
            <a:r>
              <a:rPr lang="en-US" dirty="0"/>
              <a:t>Promise </a:t>
            </a:r>
            <a:r>
              <a:rPr lang="en-US"/>
              <a:t>of Agility, </a:t>
            </a:r>
            <a:r>
              <a:rPr lang="en-US" b="1" i="1" dirty="0"/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330683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Addresses Pain Points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/>
              <a:t> does DevOps help?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55"/>
          </p:nvPr>
        </p:nvSpPr>
        <p:spPr>
          <a:xfrm>
            <a:off x="304800" y="1598321"/>
            <a:ext cx="411480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12"/>
          <p:cNvSpPr>
            <a:spLocks noGrp="1"/>
          </p:cNvSpPr>
          <p:nvPr>
            <p:ph sz="quarter" idx="65"/>
          </p:nvPr>
        </p:nvSpPr>
        <p:spPr>
          <a:xfrm>
            <a:off x="304800" y="2251532"/>
            <a:ext cx="411480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66"/>
          </p:nvPr>
        </p:nvSpPr>
        <p:spPr>
          <a:xfrm>
            <a:off x="304800" y="2921477"/>
            <a:ext cx="411480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49"/>
          </p:nvPr>
        </p:nvSpPr>
        <p:spPr>
          <a:xfrm>
            <a:off x="713784" y="1303782"/>
            <a:ext cx="4070307" cy="3048000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 Release Stabilization Periods</a:t>
            </a:r>
          </a:p>
          <a:p>
            <a:pPr marL="0" lvl="1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Delayed Feedback from Users</a:t>
            </a:r>
          </a:p>
          <a:p>
            <a:pPr marL="0" lvl="1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Overloaded Operations Groups</a:t>
            </a:r>
          </a:p>
          <a:p>
            <a:pPr marL="0" lvl="1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Miscommunication Between Silos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66"/>
          </p:nvPr>
        </p:nvSpPr>
        <p:spPr>
          <a:xfrm>
            <a:off x="304800" y="3587550"/>
            <a:ext cx="411480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Content Placeholder 29"/>
          <p:cNvSpPr>
            <a:spLocks noGrp="1"/>
          </p:cNvSpPr>
          <p:nvPr>
            <p:ph sz="quarter" idx="55"/>
          </p:nvPr>
        </p:nvSpPr>
        <p:spPr>
          <a:xfrm>
            <a:off x="4572018" y="1634210"/>
            <a:ext cx="441307" cy="432000"/>
          </a:xfrm>
          <a:solidFill>
            <a:srgbClr val="10AE9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Content Placeholder 35"/>
          <p:cNvSpPr>
            <a:spLocks noGrp="1"/>
          </p:cNvSpPr>
          <p:nvPr>
            <p:ph sz="quarter" idx="65"/>
          </p:nvPr>
        </p:nvSpPr>
        <p:spPr>
          <a:xfrm>
            <a:off x="4572018" y="2298838"/>
            <a:ext cx="441307" cy="432000"/>
          </a:xfrm>
          <a:solidFill>
            <a:srgbClr val="10AE9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4294967295"/>
          </p:nvPr>
        </p:nvSpPr>
        <p:spPr>
          <a:xfrm>
            <a:off x="4953000" y="1670417"/>
            <a:ext cx="4191000" cy="22729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57150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 maintainability costs</a:t>
            </a:r>
          </a:p>
          <a:p>
            <a:pPr marL="57150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Lack of Cooperation</a:t>
            </a:r>
          </a:p>
          <a:p>
            <a:pPr marL="57150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Slow Reaction to Market Opportunities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Error-Prone Releases &amp; Defects</a:t>
            </a:r>
          </a:p>
        </p:txBody>
      </p:sp>
      <p:sp>
        <p:nvSpPr>
          <p:cNvPr id="19" name="Content Placeholder 36"/>
          <p:cNvSpPr>
            <a:spLocks noGrp="1"/>
          </p:cNvSpPr>
          <p:nvPr>
            <p:ph sz="quarter" idx="66"/>
          </p:nvPr>
        </p:nvSpPr>
        <p:spPr>
          <a:xfrm>
            <a:off x="4572000" y="2962258"/>
            <a:ext cx="441325" cy="431800"/>
          </a:xfrm>
          <a:solidFill>
            <a:srgbClr val="10AE9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Content Placeholder 36"/>
          <p:cNvSpPr>
            <a:spLocks noGrp="1"/>
          </p:cNvSpPr>
          <p:nvPr>
            <p:ph sz="quarter" idx="66"/>
          </p:nvPr>
        </p:nvSpPr>
        <p:spPr>
          <a:xfrm>
            <a:off x="4573280" y="3579260"/>
            <a:ext cx="441325" cy="431800"/>
          </a:xfrm>
          <a:solidFill>
            <a:srgbClr val="10AE99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34522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http://www.northeastern.edu/careers/blog/wp-content/uploads/2014/06/stressed-out-gu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1579" y="0"/>
            <a:ext cx="687413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ellenrohr.com/wp-content/uploads/2012/11/blog_passion_bor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5" r="-14325"/>
          <a:stretch/>
        </p:blipFill>
        <p:spPr bwMode="auto">
          <a:xfrm>
            <a:off x="4732020" y="338202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41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Breaks Down the “Wall of Confusion”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/>
              <a:t> does DevOps help?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Picture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6" y="1196174"/>
            <a:ext cx="8119764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13136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t6.rbxcdn.com/3dac801adb49844349c228bb76acddc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347" y="1072690"/>
            <a:ext cx="2164597" cy="40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47"/>
          </p:nvPr>
        </p:nvSpPr>
        <p:spPr>
          <a:xfrm>
            <a:off x="959484" y="1712323"/>
            <a:ext cx="3048000" cy="4032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Rewarded for change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8"/>
          </p:nvPr>
        </p:nvSpPr>
        <p:spPr>
          <a:xfrm>
            <a:off x="959802" y="2245723"/>
            <a:ext cx="3048000" cy="403225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Measured by velocity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9"/>
          </p:nvPr>
        </p:nvSpPr>
        <p:spPr>
          <a:xfrm>
            <a:off x="960120" y="2779123"/>
            <a:ext cx="3048000" cy="403225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Fears blockers/barriers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55"/>
          </p:nvPr>
        </p:nvSpPr>
        <p:spPr>
          <a:xfrm>
            <a:off x="533400" y="1682550"/>
            <a:ext cx="411480" cy="432000"/>
          </a:xfrm>
          <a:solidFill>
            <a:schemeClr val="accent1">
              <a:alpha val="65000"/>
            </a:schemeClr>
          </a:solidFill>
        </p:spPr>
        <p:txBody>
          <a:bodyPr/>
          <a:lstStyle/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60"/>
          </p:nvPr>
        </p:nvSpPr>
        <p:spPr>
          <a:xfrm>
            <a:off x="5333682" y="1712323"/>
            <a:ext cx="3048000" cy="4032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Rewarded for stability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1"/>
          </p:nvPr>
        </p:nvSpPr>
        <p:spPr>
          <a:xfrm>
            <a:off x="5334000" y="2245723"/>
            <a:ext cx="3048000" cy="4032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Measured by downtime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62"/>
          </p:nvPr>
        </p:nvSpPr>
        <p:spPr>
          <a:xfrm>
            <a:off x="5334000" y="2779123"/>
            <a:ext cx="3048000" cy="4032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Fears risks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65"/>
          </p:nvPr>
        </p:nvSpPr>
        <p:spPr>
          <a:xfrm>
            <a:off x="533400" y="2231190"/>
            <a:ext cx="411480" cy="432000"/>
          </a:xfrm>
          <a:solidFill>
            <a:schemeClr val="accent1">
              <a:alpha val="65000"/>
            </a:schemeClr>
          </a:solidFill>
        </p:spPr>
        <p:txBody>
          <a:bodyPr/>
          <a:lstStyle/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66"/>
          </p:nvPr>
        </p:nvSpPr>
        <p:spPr>
          <a:xfrm>
            <a:off x="533400" y="2825550"/>
            <a:ext cx="411480" cy="432000"/>
          </a:xfrm>
          <a:solidFill>
            <a:schemeClr val="accent1">
              <a:alpha val="65000"/>
            </a:schemeClr>
          </a:solidFill>
        </p:spPr>
        <p:txBody>
          <a:bodyPr/>
          <a:lstStyle/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69"/>
          </p:nvPr>
        </p:nvSpPr>
        <p:spPr>
          <a:xfrm>
            <a:off x="4922520" y="1682550"/>
            <a:ext cx="411480" cy="432000"/>
          </a:xfrm>
          <a:solidFill>
            <a:srgbClr val="00A84C">
              <a:alpha val="65000"/>
            </a:srgbClr>
          </a:solidFill>
        </p:spPr>
        <p:txBody>
          <a:bodyPr/>
          <a:lstStyle/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70"/>
          </p:nvPr>
        </p:nvSpPr>
        <p:spPr>
          <a:xfrm>
            <a:off x="4922520" y="2231190"/>
            <a:ext cx="411480" cy="432000"/>
          </a:xfrm>
          <a:solidFill>
            <a:srgbClr val="00A84C">
              <a:alpha val="65000"/>
            </a:srgbClr>
          </a:solidFill>
        </p:spPr>
        <p:txBody>
          <a:bodyPr/>
          <a:lstStyle/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71"/>
          </p:nvPr>
        </p:nvSpPr>
        <p:spPr>
          <a:xfrm>
            <a:off x="4922520" y="2825550"/>
            <a:ext cx="411480" cy="432000"/>
          </a:xfrm>
          <a:solidFill>
            <a:srgbClr val="00A84C">
              <a:alpha val="65000"/>
            </a:srgbClr>
          </a:solidFill>
        </p:spPr>
        <p:txBody>
          <a:bodyPr/>
          <a:lstStyle/>
          <a:p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Aligns Incentives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 does DevOps help?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 descr="http://vignette3.wikia.nocookie.net/zelda/images/d/d6/Tingle_(Freshly-Picked_Tingle's_Rosy_Rupeeland).png/revision/latest?cb=200911051058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10" y="3284145"/>
            <a:ext cx="1280478" cy="16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liparts.co/cliparts/Acb/KEX/AcbKEXn9i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149406"/>
            <a:ext cx="1317625" cy="186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1"/>
          <p:cNvSpPr>
            <a:spLocks noGrp="1"/>
          </p:cNvSpPr>
          <p:nvPr>
            <p:ph type="body" sz="quarter" idx="47"/>
          </p:nvPr>
        </p:nvSpPr>
        <p:spPr>
          <a:xfrm>
            <a:off x="533400" y="1151718"/>
            <a:ext cx="3048000" cy="403225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7F7F7F"/>
                </a:solidFill>
              </a:rPr>
              <a:t>Typical Scrum Team</a:t>
            </a:r>
          </a:p>
        </p:txBody>
      </p:sp>
      <p:sp>
        <p:nvSpPr>
          <p:cNvPr id="21" name="Text Placeholder 1"/>
          <p:cNvSpPr>
            <a:spLocks noGrp="1"/>
          </p:cNvSpPr>
          <p:nvPr>
            <p:ph type="body" sz="quarter" idx="47"/>
          </p:nvPr>
        </p:nvSpPr>
        <p:spPr>
          <a:xfrm>
            <a:off x="4922520" y="1151718"/>
            <a:ext cx="3048000" cy="403225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7F7F7F"/>
                </a:solidFill>
              </a:rPr>
              <a:t>Operations Team</a:t>
            </a:r>
          </a:p>
        </p:txBody>
      </p:sp>
    </p:spTree>
    <p:extLst>
      <p:ext uri="{BB962C8B-B14F-4D97-AF65-F5344CB8AC3E}">
        <p14:creationId xmlns:p14="http://schemas.microsoft.com/office/powerpoint/2010/main" val="30869722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9" grpId="0" build="p"/>
      <p:bldP spid="10" grpId="0" build="p"/>
      <p:bldP spid="13" grpId="0" uiExpand="1" build="p" animBg="1"/>
      <p:bldP spid="14" grpId="0" uiExpand="1" build="p" animBg="1"/>
      <p:bldP spid="18" grpId="0" build="p" animBg="1"/>
      <p:bldP spid="19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Supports Feedback and Quality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/>
              <a:t> does DevOps help?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55"/>
          </p:nvPr>
        </p:nvSpPr>
        <p:spPr>
          <a:xfrm>
            <a:off x="801072" y="1581150"/>
            <a:ext cx="411480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sz="quarter" idx="65"/>
          </p:nvPr>
        </p:nvSpPr>
        <p:spPr>
          <a:xfrm>
            <a:off x="801072" y="2234361"/>
            <a:ext cx="411480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66"/>
          </p:nvPr>
        </p:nvSpPr>
        <p:spPr>
          <a:xfrm>
            <a:off x="801072" y="2904306"/>
            <a:ext cx="411480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49"/>
          </p:nvPr>
        </p:nvSpPr>
        <p:spPr>
          <a:xfrm>
            <a:off x="1219200" y="1229226"/>
            <a:ext cx="7239000" cy="3048000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Brings </a:t>
            </a:r>
            <a:r>
              <a:rPr lang="en-US" sz="18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whole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product team into the same iterative process / cadence</a:t>
            </a:r>
          </a:p>
          <a:p>
            <a:pPr marL="0" lvl="1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Faster feedback due to faster, more reliable deployments</a:t>
            </a:r>
          </a:p>
          <a:p>
            <a:pPr marL="0" lvl="1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Greater opportunity to build quality &amp; security in 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up-stream</a:t>
            </a:r>
          </a:p>
          <a:p>
            <a:pPr marL="0" lvl="1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1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714751"/>
            <a:ext cx="1143000" cy="1132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714750"/>
            <a:ext cx="1143000" cy="1132973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62"/>
          </p:nvPr>
        </p:nvSpPr>
        <p:spPr>
          <a:xfrm>
            <a:off x="2162175" y="3823533"/>
            <a:ext cx="1790700" cy="1014665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Security</a:t>
            </a:r>
          </a:p>
          <a:p>
            <a:r>
              <a:rPr lang="en-US" sz="1800" dirty="0">
                <a:solidFill>
                  <a:srgbClr val="7F7F7F"/>
                </a:solidFill>
              </a:rPr>
              <a:t>Penetration</a:t>
            </a:r>
          </a:p>
          <a:p>
            <a:r>
              <a:rPr lang="en-US" sz="1800" dirty="0">
                <a:solidFill>
                  <a:srgbClr val="7F7F7F"/>
                </a:solidFill>
              </a:rPr>
              <a:t>tests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62"/>
          </p:nvPr>
        </p:nvSpPr>
        <p:spPr>
          <a:xfrm>
            <a:off x="5019675" y="3773903"/>
            <a:ext cx="1790700" cy="1014665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Dynamic</a:t>
            </a:r>
          </a:p>
          <a:p>
            <a:r>
              <a:rPr lang="en-US" sz="1800" dirty="0">
                <a:solidFill>
                  <a:srgbClr val="7F7F7F"/>
                </a:solidFill>
              </a:rPr>
              <a:t>Code</a:t>
            </a:r>
          </a:p>
          <a:p>
            <a:r>
              <a:rPr lang="en-US" sz="1800" dirty="0">
                <a:solidFill>
                  <a:srgbClr val="7F7F7F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7359343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60"/>
          </p:nvPr>
        </p:nvSpPr>
        <p:spPr>
          <a:xfrm>
            <a:off x="5227002" y="2311963"/>
            <a:ext cx="3048000" cy="4032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Metering APIs for billing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1"/>
          </p:nvPr>
        </p:nvSpPr>
        <p:spPr>
          <a:xfrm>
            <a:off x="5227320" y="3805483"/>
            <a:ext cx="3048000" cy="4032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Who owns it?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62"/>
          </p:nvPr>
        </p:nvSpPr>
        <p:spPr>
          <a:xfrm>
            <a:off x="5227320" y="2872032"/>
            <a:ext cx="3459480" cy="91891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Had complexity: Needed to distinguish between internal and external traffic, test calls, etc.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69"/>
          </p:nvPr>
        </p:nvSpPr>
        <p:spPr>
          <a:xfrm>
            <a:off x="4815840" y="2282190"/>
            <a:ext cx="411480" cy="432000"/>
          </a:xfrm>
          <a:solidFill>
            <a:srgbClr val="10AE9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70"/>
          </p:nvPr>
        </p:nvSpPr>
        <p:spPr>
          <a:xfrm>
            <a:off x="4815840" y="3790950"/>
            <a:ext cx="411480" cy="432000"/>
          </a:xfrm>
          <a:solidFill>
            <a:srgbClr val="10AE9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71"/>
          </p:nvPr>
        </p:nvSpPr>
        <p:spPr>
          <a:xfrm>
            <a:off x="4815840" y="2876550"/>
            <a:ext cx="411480" cy="432000"/>
          </a:xfrm>
          <a:solidFill>
            <a:srgbClr val="10AE9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DevOps Increases Opportunities for Innovation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 does DevOps help?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8" name="Picture 4" descr="http://www.landisgyr.com.br/webfoo/wp-content/uploads/2012/11/History-76-Duncan-Elec-Acqui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" y="1219200"/>
            <a:ext cx="3581400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/>
        </p:nvCxnSpPr>
        <p:spPr>
          <a:xfrm>
            <a:off x="4693920" y="4013400"/>
            <a:ext cx="228600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70120" y="1657350"/>
            <a:ext cx="3916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</a:rPr>
              <a:t>Example: Pay-as-you-go Service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61"/>
          </p:nvPr>
        </p:nvSpPr>
        <p:spPr>
          <a:xfrm>
            <a:off x="5255577" y="4121395"/>
            <a:ext cx="3048000" cy="4032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7F7F7F"/>
                </a:solidFill>
              </a:rPr>
              <a:t>The Product Team - </a:t>
            </a:r>
            <a:r>
              <a:rPr lang="en-US" sz="1800" i="1" dirty="0">
                <a:solidFill>
                  <a:srgbClr val="7F7F7F"/>
                </a:solidFill>
              </a:rPr>
              <a:t>always</a:t>
            </a:r>
          </a:p>
        </p:txBody>
      </p:sp>
    </p:spTree>
    <p:extLst>
      <p:ext uri="{BB962C8B-B14F-4D97-AF65-F5344CB8AC3E}">
        <p14:creationId xmlns:p14="http://schemas.microsoft.com/office/powerpoint/2010/main" val="16783784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Mitigates Risk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/>
              <a:t> does DevOps help?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55"/>
          </p:nvPr>
        </p:nvSpPr>
        <p:spPr>
          <a:xfrm>
            <a:off x="807209" y="1530150"/>
            <a:ext cx="411480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sz="quarter" idx="65"/>
          </p:nvPr>
        </p:nvSpPr>
        <p:spPr>
          <a:xfrm>
            <a:off x="801072" y="2419350"/>
            <a:ext cx="411480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49"/>
          </p:nvPr>
        </p:nvSpPr>
        <p:spPr>
          <a:xfrm>
            <a:off x="1219200" y="1457826"/>
            <a:ext cx="7010400" cy="2104524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Shorter delivery cycles lead to smaller risk exposure windows for application and infrastructure</a:t>
            </a:r>
          </a:p>
          <a:p>
            <a:pPr marL="0" lvl="1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Faster response to security issues and critical defects</a:t>
            </a:r>
          </a:p>
          <a:p>
            <a:pPr marL="0" lvl="1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1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 quickly to address business risks &amp; market pressure 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66"/>
          </p:nvPr>
        </p:nvSpPr>
        <p:spPr>
          <a:xfrm>
            <a:off x="801688" y="3105150"/>
            <a:ext cx="411162" cy="431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44944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sz="quarter" idx="55"/>
          </p:nvPr>
        </p:nvSpPr>
        <p:spPr>
          <a:xfrm>
            <a:off x="533400" y="1657350"/>
            <a:ext cx="411480" cy="432000"/>
          </a:xfrm>
          <a:solidFill>
            <a:srgbClr val="F47D20"/>
          </a:solidFill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6" name="Content Placeholder 35"/>
          <p:cNvSpPr>
            <a:spLocks noGrp="1"/>
          </p:cNvSpPr>
          <p:nvPr>
            <p:ph sz="quarter" idx="65"/>
          </p:nvPr>
        </p:nvSpPr>
        <p:spPr>
          <a:solidFill>
            <a:srgbClr val="F47D20"/>
          </a:solidFill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37" name="Content Placeholder 36"/>
          <p:cNvSpPr>
            <a:spLocks noGrp="1"/>
          </p:cNvSpPr>
          <p:nvPr>
            <p:ph sz="quarter" idx="66"/>
          </p:nvPr>
        </p:nvSpPr>
        <p:spPr>
          <a:xfrm>
            <a:off x="533400" y="2952750"/>
            <a:ext cx="411480" cy="432000"/>
          </a:xfrm>
          <a:solidFill>
            <a:srgbClr val="F47D20"/>
          </a:solidFill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What we will cover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4294967295"/>
          </p:nvPr>
        </p:nvSpPr>
        <p:spPr>
          <a:xfrm>
            <a:off x="762000" y="1733550"/>
            <a:ext cx="5968181" cy="24384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DevOps?</a:t>
            </a:r>
          </a:p>
          <a:p>
            <a:pPr marL="457200" lvl="1" indent="0">
              <a:buNone/>
            </a:pP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Goal?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DevOps help?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 we get there?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ontent Placeholder 36"/>
          <p:cNvSpPr>
            <a:spLocks noGrp="1"/>
          </p:cNvSpPr>
          <p:nvPr>
            <p:ph sz="quarter" idx="66"/>
          </p:nvPr>
        </p:nvSpPr>
        <p:spPr>
          <a:xfrm>
            <a:off x="533400" y="3607770"/>
            <a:ext cx="411480" cy="432000"/>
          </a:xfrm>
          <a:solidFill>
            <a:srgbClr val="F47D20"/>
          </a:solidFill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776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 we get there?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DevOps</a:t>
            </a:r>
            <a:r>
              <a:rPr lang="en-US"/>
              <a:t> </a:t>
            </a:r>
            <a:r>
              <a:rPr lang="en-US" dirty="0"/>
              <a:t>-</a:t>
            </a:r>
            <a:r>
              <a:rPr lang="en-US"/>
              <a:t> The </a:t>
            </a:r>
            <a:r>
              <a:rPr lang="en-US" dirty="0"/>
              <a:t>Promise </a:t>
            </a:r>
            <a:r>
              <a:rPr lang="en-US"/>
              <a:t>of Agility, </a:t>
            </a:r>
            <a:r>
              <a:rPr lang="en-US" b="1" i="1" dirty="0"/>
              <a:t>Delivered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996124"/>
              </p:ext>
            </p:extLst>
          </p:nvPr>
        </p:nvGraphicFramePr>
        <p:xfrm>
          <a:off x="609600" y="1352550"/>
          <a:ext cx="8001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Adopting DevOps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 do we get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06805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Cultivate </a:t>
            </a:r>
            <a:r>
              <a:rPr lang="en-US"/>
              <a:t>a Mindset </a:t>
            </a:r>
            <a:r>
              <a:rPr lang="en-US" dirty="0"/>
              <a:t>of Shared Goals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 do we get there?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62150"/>
            <a:ext cx="811999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44330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18" y="1352550"/>
            <a:ext cx="7171764" cy="304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Cultivate a Mindset of Shared Goals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 do we get there?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13525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609600" y="1352551"/>
            <a:ext cx="8001000" cy="30479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57150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150" indent="0">
              <a:buNone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</a:t>
            </a:r>
            <a:r>
              <a:rPr lang="en-US"/>
              <a:t> Best </a:t>
            </a:r>
            <a:r>
              <a:rPr lang="en-US" dirty="0"/>
              <a:t>Practices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 do we get there?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08308472"/>
              </p:ext>
            </p:extLst>
          </p:nvPr>
        </p:nvGraphicFramePr>
        <p:xfrm>
          <a:off x="1143000" y="1184439"/>
          <a:ext cx="6553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683322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</a:t>
            </a:r>
            <a:r>
              <a:rPr lang="en-US"/>
              <a:t> the Right </a:t>
            </a:r>
            <a:r>
              <a:rPr lang="en-US" dirty="0"/>
              <a:t>Tools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/>
              <a:t> </a:t>
            </a:r>
            <a:r>
              <a:rPr lang="en-US" dirty="0"/>
              <a:t>do we </a:t>
            </a:r>
            <a:r>
              <a:rPr lang="en-US"/>
              <a:t>get there?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6026" y="423922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Advancements in tooling are supercharging the DevOps approach &amp; enabling valuable techniques like continuous delivery &amp; configuration as code.</a:t>
            </a:r>
          </a:p>
          <a:p>
            <a:pPr algn="ctr"/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89643"/>
            <a:ext cx="1465204" cy="732602"/>
          </a:xfrm>
          <a:prstGeom prst="rect">
            <a:avLst/>
          </a:prstGeom>
          <a:ln w="57150"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11" y="3077383"/>
            <a:ext cx="1856403" cy="2344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1" y="1427300"/>
            <a:ext cx="2152650" cy="5080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76" y="3748273"/>
            <a:ext cx="741758" cy="31489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0" y="2270184"/>
            <a:ext cx="1061383" cy="236255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36" y="1482198"/>
            <a:ext cx="605875" cy="5957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4" y="1505139"/>
            <a:ext cx="944026" cy="931495"/>
          </a:xfrm>
          <a:prstGeom prst="rect">
            <a:avLst/>
          </a:prstGeom>
        </p:spPr>
      </p:pic>
      <p:pic>
        <p:nvPicPr>
          <p:cNvPr id="26" name="Picture 16" descr="Release Management for Visual Studio"/>
          <p:cNvPicPr>
            <a:picLocks noGrp="1" noChangeAspect="1" noChangeArrowheads="1"/>
          </p:cNvPicPr>
          <p:nvPr>
            <p:ph idx="4294967295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01" y="1286867"/>
            <a:ext cx="971490" cy="97149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2136761"/>
            <a:ext cx="1588665" cy="511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0536" y="2654292"/>
            <a:ext cx="1810888" cy="478649"/>
          </a:xfrm>
          <a:prstGeom prst="rect">
            <a:avLst/>
          </a:prstGeom>
          <a:ln w="57150">
            <a:noFill/>
          </a:ln>
        </p:spPr>
      </p:pic>
      <p:pic>
        <p:nvPicPr>
          <p:cNvPr id="30" name="Picture 24" descr="XL Releas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810" y="3702207"/>
            <a:ext cx="1185912" cy="3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o Open Source - Continuous Delivery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710" y="2901474"/>
            <a:ext cx="1162051" cy="5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External link to Snap product informatio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38" y="3508479"/>
            <a:ext cx="1492601" cy="45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57" y="3718466"/>
            <a:ext cx="1187424" cy="39580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6" y="3145000"/>
            <a:ext cx="1020762" cy="10207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21640"/>
            <a:ext cx="1230079" cy="3167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57" y="2970756"/>
            <a:ext cx="1221938" cy="31533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1" y="1281620"/>
            <a:ext cx="487464" cy="7994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6" y="2805438"/>
            <a:ext cx="1166584" cy="1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14015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Confidence through Monitoring / Diagnostics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/>
              <a:t> </a:t>
            </a:r>
            <a:r>
              <a:rPr lang="en-US" dirty="0"/>
              <a:t>do we </a:t>
            </a:r>
            <a:r>
              <a:rPr lang="en-US"/>
              <a:t>get there?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1" y="135255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“Sufficiently Advanced Monitoring is Indistinguishable from Testing”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Ed Keys, GTAC 2007 </a:t>
            </a:r>
          </a:p>
        </p:txBody>
      </p:sp>
      <p:pic>
        <p:nvPicPr>
          <p:cNvPr id="2054" name="Picture 6" descr="http://www.global-ats.com/wp-content/uploads/2016/01/cockpit-76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1" y="2571750"/>
            <a:ext cx="5943599" cy="23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868279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09600" y="342900"/>
            <a:ext cx="7772400" cy="857250"/>
          </a:xfrm>
        </p:spPr>
        <p:txBody>
          <a:bodyPr/>
          <a:lstStyle/>
          <a:p>
            <a:r>
              <a:rPr lang="en-US" dirty="0"/>
              <a:t>Collaborate to Achieve Business-Driven Monitoring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How do we get there?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00150"/>
            <a:ext cx="3897630" cy="35099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217676"/>
            <a:ext cx="3824288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338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2550"/>
            <a:ext cx="8001000" cy="31241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7F7F7F"/>
                </a:solidFill>
              </a:rPr>
              <a:t>Run on every change that may impact the system</a:t>
            </a:r>
          </a:p>
          <a:p>
            <a:pPr lvl="1"/>
            <a:r>
              <a:rPr lang="en-US" sz="1800" dirty="0">
                <a:solidFill>
                  <a:srgbClr val="7F7F7F"/>
                </a:solidFill>
              </a:rPr>
              <a:t>Infrastructure as Code</a:t>
            </a:r>
          </a:p>
          <a:p>
            <a:pPr lvl="1"/>
            <a:r>
              <a:rPr lang="en-US" sz="1800" dirty="0">
                <a:solidFill>
                  <a:srgbClr val="7F7F7F"/>
                </a:solidFill>
              </a:rPr>
              <a:t>Configuration as Code</a:t>
            </a:r>
          </a:p>
          <a:p>
            <a:pPr lvl="1"/>
            <a:r>
              <a:rPr lang="en-US" sz="1800" dirty="0">
                <a:solidFill>
                  <a:srgbClr val="7F7F7F"/>
                </a:solidFill>
              </a:rPr>
              <a:t>Data as Code</a:t>
            </a:r>
          </a:p>
          <a:p>
            <a:endParaRPr lang="en-US" dirty="0">
              <a:solidFill>
                <a:srgbClr val="7F7F7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7F7F7F"/>
                </a:solidFill>
              </a:rPr>
              <a:t>Automation……..</a:t>
            </a:r>
          </a:p>
        </p:txBody>
      </p:sp>
      <p:pic>
        <p:nvPicPr>
          <p:cNvPr id="5124" name="Picture 4" descr="http://see.ludwig.lajuntaschools.org/wp-content/uploads/2013/05/guarante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97856"/>
            <a:ext cx="4007644" cy="303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2"/>
          <p:cNvSpPr txBox="1">
            <a:spLocks/>
          </p:cNvSpPr>
          <p:nvPr/>
        </p:nvSpPr>
        <p:spPr>
          <a:xfrm>
            <a:off x="609600" y="361950"/>
            <a:ext cx="5029200" cy="323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b="0" i="0" kern="1200">
                <a:solidFill>
                  <a:srgbClr val="404040"/>
                </a:solidFill>
                <a:latin typeface="Raleway Medium"/>
                <a:ea typeface="+mn-ea"/>
                <a:cs typeface="Raleway Medium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rgbClr val="404040"/>
                </a:solidFill>
                <a:latin typeface="Raleway Medium"/>
                <a:ea typeface="+mn-ea"/>
                <a:cs typeface="Raleway Medium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b="0" i="0" kern="1200">
                <a:solidFill>
                  <a:srgbClr val="404040"/>
                </a:solidFill>
                <a:latin typeface="Raleway Medium"/>
                <a:ea typeface="+mn-ea"/>
                <a:cs typeface="Raleway Medium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b="0" i="0" kern="1200">
                <a:solidFill>
                  <a:srgbClr val="404040"/>
                </a:solidFill>
                <a:latin typeface="Raleway Medium"/>
                <a:ea typeface="+mn-ea"/>
                <a:cs typeface="Raleway Medium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b="0" i="0" kern="1200">
                <a:solidFill>
                  <a:srgbClr val="404040"/>
                </a:solidFill>
                <a:latin typeface="Raleway Medium"/>
                <a:ea typeface="+mn-ea"/>
                <a:cs typeface="Raleway Medium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en-US" sz="105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do we </a:t>
            </a:r>
            <a:r>
              <a:rPr lang="en-US" sz="1050">
                <a:solidFill>
                  <a:schemeClr val="bg1">
                    <a:lumMod val="65000"/>
                  </a:schemeClr>
                </a:solidFill>
              </a:rPr>
              <a:t>get there?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76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126370"/>
              </p:ext>
            </p:extLst>
          </p:nvPr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08724" y="3943350"/>
            <a:ext cx="1701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1188CE"/>
                </a:solidFill>
              </a:rPr>
              <a:t>AUTOMATED</a:t>
            </a:r>
            <a:r>
              <a:rPr lang="en-US" sz="21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r>
              <a:rPr lang="en-US" sz="2100" b="1" dirty="0">
                <a:solidFill>
                  <a:srgbClr val="C00000"/>
                </a:solidFill>
              </a:rPr>
              <a:t>MANUAL</a:t>
            </a:r>
          </a:p>
          <a:p>
            <a:endParaRPr lang="en-US" dirty="0"/>
          </a:p>
        </p:txBody>
      </p:sp>
      <p:sp>
        <p:nvSpPr>
          <p:cNvPr id="6" name="Text Placeholder 22"/>
          <p:cNvSpPr txBox="1">
            <a:spLocks/>
          </p:cNvSpPr>
          <p:nvPr/>
        </p:nvSpPr>
        <p:spPr>
          <a:xfrm>
            <a:off x="609600" y="361950"/>
            <a:ext cx="5029200" cy="323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b="0" i="0" kern="1200">
                <a:solidFill>
                  <a:srgbClr val="404040"/>
                </a:solidFill>
                <a:latin typeface="Raleway Medium"/>
                <a:ea typeface="+mn-ea"/>
                <a:cs typeface="Raleway Medium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b="0" i="0" kern="1200">
                <a:solidFill>
                  <a:srgbClr val="404040"/>
                </a:solidFill>
                <a:latin typeface="Raleway Medium"/>
                <a:ea typeface="+mn-ea"/>
                <a:cs typeface="Raleway Medium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b="0" i="0" kern="1200">
                <a:solidFill>
                  <a:srgbClr val="404040"/>
                </a:solidFill>
                <a:latin typeface="Raleway Medium"/>
                <a:ea typeface="+mn-ea"/>
                <a:cs typeface="Raleway Medium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b="0" i="0" kern="1200">
                <a:solidFill>
                  <a:srgbClr val="404040"/>
                </a:solidFill>
                <a:latin typeface="Raleway Medium"/>
                <a:ea typeface="+mn-ea"/>
                <a:cs typeface="Raleway Medium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b="0" i="0" kern="1200">
                <a:solidFill>
                  <a:srgbClr val="404040"/>
                </a:solidFill>
                <a:latin typeface="Raleway Medium"/>
                <a:ea typeface="+mn-ea"/>
                <a:cs typeface="Raleway Medium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How</a:t>
            </a:r>
            <a:r>
              <a:rPr lang="en-US" sz="105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do we </a:t>
            </a:r>
            <a:r>
              <a:rPr lang="en-US" sz="1050">
                <a:solidFill>
                  <a:schemeClr val="bg1">
                    <a:lumMod val="65000"/>
                  </a:schemeClr>
                </a:solidFill>
              </a:rPr>
              <a:t>get there?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9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</a:t>
            </a:r>
            <a:r>
              <a:rPr lang="en-US" dirty="0" err="1">
                <a:solidFill>
                  <a:schemeClr val="bg1"/>
                </a:solidFill>
              </a:rPr>
              <a:t>devops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DevOps</a:t>
            </a:r>
            <a:r>
              <a:rPr lang="en-US"/>
              <a:t> </a:t>
            </a:r>
            <a:r>
              <a:rPr lang="en-US" dirty="0"/>
              <a:t>-</a:t>
            </a:r>
            <a:r>
              <a:rPr lang="en-US"/>
              <a:t> The </a:t>
            </a:r>
            <a:r>
              <a:rPr lang="en-US" dirty="0"/>
              <a:t>Promise </a:t>
            </a:r>
            <a:r>
              <a:rPr lang="en-US"/>
              <a:t>of Agility, </a:t>
            </a:r>
            <a:r>
              <a:rPr lang="en-US" b="1" i="1" dirty="0"/>
              <a:t>Delivered</a:t>
            </a:r>
          </a:p>
        </p:txBody>
      </p:sp>
    </p:spTree>
    <p:extLst>
      <p:ext uri="{BB962C8B-B14F-4D97-AF65-F5344CB8AC3E}">
        <p14:creationId xmlns:p14="http://schemas.microsoft.com/office/powerpoint/2010/main" val="306397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delivery introduced deployment pipelines</a:t>
            </a:r>
          </a:p>
          <a:p>
            <a:r>
              <a:rPr lang="en-US" dirty="0"/>
              <a:t>DevOps enables team to own the pipeline for a product, end to end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INSERT VISUALIZATION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=&gt; Continuous Delivery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descr="http://4.bp.blogspot.com/-fQkzOTqCOgo/T-EhWx92L-I/AAAAAAAAAyY/WK3AviTFhh8/s1600/evolution+-+ali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7750"/>
            <a:ext cx="8001000" cy="442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57312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FAQ concept. What symbol shaped water dro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" y="-952039"/>
            <a:ext cx="9165336" cy="611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22313" y="3239691"/>
            <a:ext cx="7772400" cy="1021556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722313" y="2114550"/>
            <a:ext cx="7772400" cy="1125140"/>
          </a:xfrm>
        </p:spPr>
        <p:txBody>
          <a:bodyPr>
            <a:normAutofit/>
          </a:bodyPr>
          <a:lstStyle/>
          <a:p>
            <a:r>
              <a:rPr lang="en-US" sz="2400" dirty="0"/>
              <a:t>DevOps - The Promise of Agility, </a:t>
            </a:r>
            <a:r>
              <a:rPr lang="en-US" sz="2400" b="1" i="1" dirty="0"/>
              <a:t>Delivered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22313" y="4552950"/>
            <a:ext cx="838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https://www.surveymonkey.com/r/PathSessions2016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42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Is About Shared Goals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1" y="1581150"/>
            <a:ext cx="830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“DevOps isn't simply a piece of software, a job title, or giving pagers to your developers.</a:t>
            </a:r>
          </a:p>
          <a:p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It's a cultural and professional movement. </a:t>
            </a:r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everyone working together toward a shared goal - delighting customers.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Anyone who tries to sell you something else is pushing you some manure.”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Shared Goals not horse manure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chef.io/solutions/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devops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437922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1733550"/>
            <a:ext cx="8291437" cy="242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50478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8"/>
          </p:nvPr>
        </p:nvSpPr>
        <p:spPr>
          <a:xfrm>
            <a:off x="1295718" y="2343150"/>
            <a:ext cx="7314882" cy="403225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Way to Improve </a:t>
            </a:r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Software Delivery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9"/>
          </p:nvPr>
        </p:nvSpPr>
        <p:spPr>
          <a:xfrm>
            <a:off x="1295400" y="3045208"/>
            <a:ext cx="6019800" cy="403225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Cultural and Philosophical Shift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65"/>
          </p:nvPr>
        </p:nvSpPr>
        <p:spPr>
          <a:xfrm>
            <a:off x="717507" y="2328617"/>
            <a:ext cx="411480" cy="432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66"/>
          </p:nvPr>
        </p:nvSpPr>
        <p:spPr>
          <a:xfrm>
            <a:off x="717507" y="3054150"/>
            <a:ext cx="411480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Agile, DevOps </a:t>
            </a:r>
            <a:r>
              <a:rPr lang="en-US" b="1" i="1" dirty="0"/>
              <a:t>IS</a:t>
            </a:r>
            <a:r>
              <a:rPr lang="en-US" dirty="0"/>
              <a:t>…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49"/>
          </p:nvPr>
        </p:nvSpPr>
        <p:spPr>
          <a:xfrm>
            <a:off x="1295400" y="1612654"/>
            <a:ext cx="6019800" cy="403225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</a:t>
            </a:r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 – not a Methodology </a:t>
            </a:r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or Toolset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66"/>
          </p:nvPr>
        </p:nvSpPr>
        <p:spPr>
          <a:xfrm>
            <a:off x="717507" y="1621596"/>
            <a:ext cx="411480" cy="432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47843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" y="1352550"/>
            <a:ext cx="8991600" cy="3733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Business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09600" y="419100"/>
            <a:ext cx="7620000" cy="1009650"/>
          </a:xfrm>
        </p:spPr>
        <p:txBody>
          <a:bodyPr/>
          <a:lstStyle/>
          <a:p>
            <a:r>
              <a:rPr lang="en-US" dirty="0"/>
              <a:t>DevOps Is Evolutionary.  Once We Had Three Silos - Each With Its Own Goal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914400" y="1498060"/>
            <a:ext cx="2057400" cy="1981200"/>
          </a:xfrm>
          <a:prstGeom prst="ellipse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Oval 7"/>
          <p:cNvSpPr/>
          <p:nvPr/>
        </p:nvSpPr>
        <p:spPr>
          <a:xfrm>
            <a:off x="3638145" y="1504950"/>
            <a:ext cx="2057400" cy="1981200"/>
          </a:xfrm>
          <a:prstGeom prst="ellipse">
            <a:avLst/>
          </a:prstGeom>
          <a:solidFill>
            <a:srgbClr val="C00000">
              <a:alpha val="61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QA</a:t>
            </a:r>
          </a:p>
        </p:txBody>
      </p:sp>
      <p:sp>
        <p:nvSpPr>
          <p:cNvPr id="9" name="Oval 8"/>
          <p:cNvSpPr/>
          <p:nvPr/>
        </p:nvSpPr>
        <p:spPr>
          <a:xfrm>
            <a:off x="6400800" y="1498060"/>
            <a:ext cx="2057400" cy="1981200"/>
          </a:xfrm>
          <a:prstGeom prst="ellipse">
            <a:avLst/>
          </a:prstGeom>
          <a:solidFill>
            <a:srgbClr val="00B050">
              <a:alpha val="61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Operations</a:t>
            </a:r>
          </a:p>
        </p:txBody>
      </p:sp>
      <p:sp>
        <p:nvSpPr>
          <p:cNvPr id="3" name="Right Arrow 2"/>
          <p:cNvSpPr/>
          <p:nvPr/>
        </p:nvSpPr>
        <p:spPr>
          <a:xfrm rot="5400000">
            <a:off x="1638300" y="3364960"/>
            <a:ext cx="609600" cy="838200"/>
          </a:xfrm>
          <a:prstGeom prst="rightArrow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4400" y="4088860"/>
            <a:ext cx="2057400" cy="8382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Deliver Features</a:t>
            </a:r>
          </a:p>
        </p:txBody>
      </p:sp>
      <p:sp>
        <p:nvSpPr>
          <p:cNvPr id="10" name="Right Arrow 9"/>
          <p:cNvSpPr/>
          <p:nvPr/>
        </p:nvSpPr>
        <p:spPr>
          <a:xfrm rot="5400000">
            <a:off x="4381500" y="3368405"/>
            <a:ext cx="609600" cy="838200"/>
          </a:xfrm>
          <a:prstGeom prst="rightArrow">
            <a:avLst/>
          </a:prstGeom>
          <a:solidFill>
            <a:srgbClr val="C00000">
              <a:alpha val="61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85162" y="4095750"/>
            <a:ext cx="2057400" cy="8382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Production Defects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7161990" y="3368405"/>
            <a:ext cx="609600" cy="838200"/>
          </a:xfrm>
          <a:prstGeom prst="rightArrow">
            <a:avLst/>
          </a:prstGeom>
          <a:solidFill>
            <a:srgbClr val="00B050">
              <a:alpha val="61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38090" y="4095750"/>
            <a:ext cx="2057400" cy="8382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Production Incidents/Downtime</a:t>
            </a:r>
          </a:p>
        </p:txBody>
      </p:sp>
    </p:spTree>
    <p:extLst>
      <p:ext uri="{BB962C8B-B14F-4D97-AF65-F5344CB8AC3E}">
        <p14:creationId xmlns:p14="http://schemas.microsoft.com/office/powerpoint/2010/main" val="459983415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6200" y="1276350"/>
            <a:ext cx="8991600" cy="3810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Business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09600" y="342900"/>
            <a:ext cx="8229600" cy="857250"/>
          </a:xfrm>
        </p:spPr>
        <p:txBody>
          <a:bodyPr/>
          <a:lstStyle/>
          <a:p>
            <a:r>
              <a:rPr lang="en-US" dirty="0"/>
              <a:t>DevOps Is Evolutionary.  Agile Typically Aligned Dev &amp; QA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7200" y="1547509"/>
            <a:ext cx="2057400" cy="1981200"/>
          </a:xfrm>
          <a:prstGeom prst="ellipse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Oval 10"/>
          <p:cNvSpPr/>
          <p:nvPr/>
        </p:nvSpPr>
        <p:spPr>
          <a:xfrm>
            <a:off x="952500" y="2647950"/>
            <a:ext cx="2057400" cy="1981200"/>
          </a:xfrm>
          <a:prstGeom prst="ellipse">
            <a:avLst/>
          </a:prstGeom>
          <a:solidFill>
            <a:srgbClr val="C00000">
              <a:alpha val="61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QA</a:t>
            </a:r>
          </a:p>
        </p:txBody>
      </p:sp>
      <p:sp>
        <p:nvSpPr>
          <p:cNvPr id="12" name="Oval 11"/>
          <p:cNvSpPr/>
          <p:nvPr/>
        </p:nvSpPr>
        <p:spPr>
          <a:xfrm>
            <a:off x="6400800" y="1421860"/>
            <a:ext cx="2057400" cy="1981200"/>
          </a:xfrm>
          <a:prstGeom prst="ellipse">
            <a:avLst/>
          </a:prstGeom>
          <a:solidFill>
            <a:srgbClr val="00B050">
              <a:alpha val="61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Operations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400300" y="2647950"/>
            <a:ext cx="926559" cy="8382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26859" y="2647950"/>
            <a:ext cx="2057400" cy="8382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Deliver Features &amp;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Production Defects</a:t>
            </a:r>
          </a:p>
        </p:txBody>
      </p:sp>
      <p:sp>
        <p:nvSpPr>
          <p:cNvPr id="17" name="Right Arrow 16"/>
          <p:cNvSpPr/>
          <p:nvPr/>
        </p:nvSpPr>
        <p:spPr>
          <a:xfrm rot="5400000">
            <a:off x="7161990" y="3292205"/>
            <a:ext cx="609600" cy="838200"/>
          </a:xfrm>
          <a:prstGeom prst="rightArrow">
            <a:avLst/>
          </a:prstGeom>
          <a:solidFill>
            <a:srgbClr val="00B050">
              <a:alpha val="61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38090" y="4019550"/>
            <a:ext cx="2057400" cy="8382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Production Incidents/Downtime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276670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47D20"/>
                </a:solidFill>
              </a:rPr>
              <a:t>Scrum Team</a:t>
            </a:r>
          </a:p>
        </p:txBody>
      </p:sp>
    </p:spTree>
    <p:extLst>
      <p:ext uri="{BB962C8B-B14F-4D97-AF65-F5344CB8AC3E}">
        <p14:creationId xmlns:p14="http://schemas.microsoft.com/office/powerpoint/2010/main" val="3141315286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200" y="1209674"/>
            <a:ext cx="8991600" cy="38766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Business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09600" y="342900"/>
            <a:ext cx="8229600" cy="857250"/>
          </a:xfrm>
        </p:spPr>
        <p:txBody>
          <a:bodyPr/>
          <a:lstStyle/>
          <a:p>
            <a:r>
              <a:rPr lang="en-US" dirty="0"/>
              <a:t>DevOps Is Evolutionary.  DevOps Aligns All Three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905000" y="1352550"/>
            <a:ext cx="2057400" cy="1981200"/>
          </a:xfrm>
          <a:prstGeom prst="ellipse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Oval 7"/>
          <p:cNvSpPr/>
          <p:nvPr/>
        </p:nvSpPr>
        <p:spPr>
          <a:xfrm>
            <a:off x="2552700" y="2495550"/>
            <a:ext cx="2057400" cy="1981200"/>
          </a:xfrm>
          <a:prstGeom prst="ellipse">
            <a:avLst/>
          </a:prstGeom>
          <a:solidFill>
            <a:srgbClr val="C00000">
              <a:alpha val="61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QA</a:t>
            </a:r>
          </a:p>
        </p:txBody>
      </p:sp>
      <p:sp>
        <p:nvSpPr>
          <p:cNvPr id="9" name="Oval 8"/>
          <p:cNvSpPr/>
          <p:nvPr/>
        </p:nvSpPr>
        <p:spPr>
          <a:xfrm>
            <a:off x="1371600" y="2492542"/>
            <a:ext cx="2057400" cy="1981200"/>
          </a:xfrm>
          <a:prstGeom prst="ellipse">
            <a:avLst/>
          </a:prstGeom>
          <a:solidFill>
            <a:srgbClr val="00B050">
              <a:alpha val="61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52700" y="287208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</a:rPr>
              <a:t>DevOps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910888" y="2497054"/>
            <a:ext cx="1181101" cy="838200"/>
          </a:xfrm>
          <a:prstGeom prst="rightArrow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91988" y="2497054"/>
            <a:ext cx="2909011" cy="8382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Deliver Features &amp;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Production Defects &amp;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Production Incidents/Downtime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37862" y="2500884"/>
            <a:ext cx="2909011" cy="8382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Delighting Customers!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1291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Goal?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DevOps</a:t>
            </a:r>
            <a:r>
              <a:rPr lang="en-US"/>
              <a:t> </a:t>
            </a:r>
            <a:r>
              <a:rPr lang="en-US" dirty="0"/>
              <a:t>-</a:t>
            </a:r>
            <a:r>
              <a:rPr lang="en-US"/>
              <a:t> The </a:t>
            </a:r>
            <a:r>
              <a:rPr lang="en-US" dirty="0"/>
              <a:t>Promise </a:t>
            </a:r>
            <a:r>
              <a:rPr lang="en-US"/>
              <a:t>of Agility, </a:t>
            </a:r>
            <a:r>
              <a:rPr lang="en-US" b="1" i="1" dirty="0"/>
              <a:t>Delivered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09600" y="342900"/>
            <a:ext cx="8534400" cy="857250"/>
          </a:xfrm>
        </p:spPr>
        <p:txBody>
          <a:bodyPr/>
          <a:lstStyle/>
          <a:p>
            <a:r>
              <a:rPr lang="en-US" dirty="0"/>
              <a:t>The</a:t>
            </a:r>
            <a:r>
              <a:rPr lang="en-US"/>
              <a:t> </a:t>
            </a:r>
            <a:r>
              <a:rPr lang="en-US" dirty="0"/>
              <a:t>Goal of </a:t>
            </a:r>
            <a:r>
              <a:rPr lang="en-US"/>
              <a:t>Software Professionals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What is the Goal?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idx="4294967295"/>
          </p:nvPr>
        </p:nvSpPr>
        <p:spPr>
          <a:xfrm>
            <a:off x="609600" y="1428750"/>
            <a:ext cx="8001000" cy="31241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7F7F7F"/>
                </a:solidFill>
              </a:rPr>
              <a:t>Deliver</a:t>
            </a:r>
            <a:r>
              <a:rPr lang="en-US" sz="2400" dirty="0"/>
              <a:t> </a:t>
            </a:r>
            <a:r>
              <a:rPr lang="en-US" sz="2400" b="1" dirty="0"/>
              <a:t>value-driven</a:t>
            </a:r>
            <a:r>
              <a:rPr lang="en-US" sz="2400" dirty="0"/>
              <a:t> software as </a:t>
            </a:r>
            <a:r>
              <a:rPr lang="en-US" sz="2400" b="1" dirty="0"/>
              <a:t>quickly</a:t>
            </a:r>
            <a:r>
              <a:rPr lang="en-US" sz="2400" dirty="0"/>
              <a:t> as possible with the highest possible degree of </a:t>
            </a:r>
            <a:r>
              <a:rPr lang="en-US" sz="2400" b="1" dirty="0"/>
              <a:t>reliability</a:t>
            </a:r>
            <a:endParaRPr lang="en-US" sz="2400" dirty="0"/>
          </a:p>
        </p:txBody>
      </p:sp>
      <p:pic>
        <p:nvPicPr>
          <p:cNvPr id="15" name="Picture 2" descr="http://www.iheartpublix.com/wp-content/uploads/2013/01/bang-for-your-bu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51853"/>
            <a:ext cx="164782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www.bimmerboost.com/images/imported/2010/06/22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191" y="2500882"/>
            <a:ext cx="2872409" cy="213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wired.com/insights/wp-content/uploads/2012/05/old_faithfu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49" y="2501072"/>
            <a:ext cx="3206851" cy="213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179691"/>
      </p:ext>
    </p:extLst>
  </p:cSld>
  <p:clrMapOvr>
    <a:masterClrMapping/>
  </p:clrMapOvr>
  <p:transition spd="slow">
    <p:pull/>
  </p:transition>
</p:sld>
</file>

<file path=ppt/theme/theme1.xml><?xml version="1.0" encoding="utf-8"?>
<a:theme xmlns:a="http://schemas.openxmlformats.org/drawingml/2006/main" name="Office Theme">
  <a:themeElements>
    <a:clrScheme name="Business Template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31FCBD224DB043B100E9D248FD4F60" ma:contentTypeVersion="4" ma:contentTypeDescription="Create a new document." ma:contentTypeScope="" ma:versionID="d1f5c9e020dd6b0d881f909899e7e8c1">
  <xsd:schema xmlns:xsd="http://www.w3.org/2001/XMLSchema" xmlns:xs="http://www.w3.org/2001/XMLSchema" xmlns:p="http://schemas.microsoft.com/office/2006/metadata/properties" xmlns:ns1="http://schemas.microsoft.com/sharepoint/v3" xmlns:ns2="88946599-bc0f-4150-8270-da0c9d128246" targetNamespace="http://schemas.microsoft.com/office/2006/metadata/properties" ma:root="true" ma:fieldsID="885a2720d083aa96c72b818fe566c0e4" ns1:_="" ns2:_="">
    <xsd:import namespace="http://schemas.microsoft.com/sharepoint/v3"/>
    <xsd:import namespace="88946599-bc0f-4150-8270-da0c9d12824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1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46599-bc0f-4150-8270-da0c9d12824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4" nillable="true" ma:displayName="Sharing Hint Hash" ma:internalName="SharingHintHash" ma:readOnly="true">
      <xsd:simpleType>
        <xsd:restriction base="dms:Text"/>
      </xsd:simpleType>
    </xsd:element>
    <xsd:element name="SharedWithDetails" ma:index="15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88946599-bc0f-4150-8270-da0c9d128246">PORTAL-66-485</_dlc_DocId>
    <_dlc_DocIdUrl xmlns="88946599-bc0f-4150-8270-da0c9d128246">
      <Url>https://cardinalsolutions.sharepoint.com/sales/_layouts/15/DocIdRedir.aspx?ID=PORTAL-66-485</Url>
      <Description>PORTAL-66-485</Description>
    </_dlc_DocIdUrl>
    <SharedWithUsers xmlns="88946599-bc0f-4150-8270-da0c9d128246">
      <UserInfo>
        <DisplayName>Zeller, Bethany</DisplayName>
        <AccountId>1240</AccountId>
        <AccountType/>
      </UserInfo>
      <UserInfo>
        <DisplayName>Howe, Chris</DisplayName>
        <AccountId>57</AccountId>
        <AccountType/>
      </UserInfo>
      <UserInfo>
        <DisplayName>Murray, Karen</DisplayName>
        <AccountId>336</AccountId>
        <AccountType/>
      </UserInfo>
      <UserInfo>
        <DisplayName>Lusher, Nathan</DisplayName>
        <AccountId>854</AccountId>
        <AccountType/>
      </UserInfo>
      <UserInfo>
        <DisplayName>Jacobs, Wendy</DisplayName>
        <AccountId>1209</AccountId>
        <AccountType/>
      </UserInfo>
      <UserInfo>
        <DisplayName>Sprau, Tyler</DisplayName>
        <AccountId>295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B8A782C-2C96-48F1-979B-1E6DF728C23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9E3E409-9D9A-415B-B3DF-06968D81E3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8946599-bc0f-4150-8270-da0c9d1282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FF881A-5F18-4D9B-92A6-DD82D32F65C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F8C9B4A-9215-4253-9C52-6E772E55F425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8946599-bc0f-4150-8270-da0c9d12824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102078</TotalTime>
  <Words>2066</Words>
  <Application>Microsoft Office PowerPoint</Application>
  <PresentationFormat>On-screen Show (16:9)</PresentationFormat>
  <Paragraphs>400</Paragraphs>
  <Slides>33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Alegreya Sans</vt:lpstr>
      <vt:lpstr>Arial</vt:lpstr>
      <vt:lpstr>Calibri</vt:lpstr>
      <vt:lpstr>Courier New</vt:lpstr>
      <vt:lpstr>Franklin Gothic Medium</vt:lpstr>
      <vt:lpstr>Futura LT Book</vt:lpstr>
      <vt:lpstr>Mission Gothic Regular</vt:lpstr>
      <vt:lpstr>Nexa Bold</vt:lpstr>
      <vt:lpstr>Open Sans</vt:lpstr>
      <vt:lpstr>Raleway</vt:lpstr>
      <vt:lpstr>Raleway Medium</vt:lpstr>
      <vt:lpstr>Roboto Light</vt:lpstr>
      <vt:lpstr>Sketch Rockwell</vt:lpstr>
      <vt:lpstr>Times New Roman</vt:lpstr>
      <vt:lpstr>Office Theme</vt:lpstr>
      <vt:lpstr>PowerPoint Presentation</vt:lpstr>
      <vt:lpstr>Agenda</vt:lpstr>
      <vt:lpstr>What is devops?</vt:lpstr>
      <vt:lpstr>Like Agile, DevOps IS…</vt:lpstr>
      <vt:lpstr>DevOps Is Evolutionary.  Once We Had Three Silos - Each With Its Own Goal</vt:lpstr>
      <vt:lpstr>DevOps Is Evolutionary.  Agile Typically Aligned Dev &amp; QA</vt:lpstr>
      <vt:lpstr>DevOps Is Evolutionary.  DevOps Aligns All Three</vt:lpstr>
      <vt:lpstr>What is the Goal?</vt:lpstr>
      <vt:lpstr>The Goal of Software Professionals</vt:lpstr>
      <vt:lpstr>Continuous Delivery</vt:lpstr>
      <vt:lpstr>PowerPoint Presentation</vt:lpstr>
      <vt:lpstr>How Does DevOps Help?</vt:lpstr>
      <vt:lpstr>DevOps Addresses Pain Points</vt:lpstr>
      <vt:lpstr>PowerPoint Presentation</vt:lpstr>
      <vt:lpstr>DevOps Breaks Down the “Wall of Confusion”</vt:lpstr>
      <vt:lpstr>DevOps Aligns Incentives</vt:lpstr>
      <vt:lpstr>DevOps Supports Feedback and Quality</vt:lpstr>
      <vt:lpstr>DevOps Increases Opportunities for Innovation</vt:lpstr>
      <vt:lpstr>DevOps Mitigates Risk</vt:lpstr>
      <vt:lpstr>How do we get there?</vt:lpstr>
      <vt:lpstr>Adopting DevOps</vt:lpstr>
      <vt:lpstr>Cultivate a Mindset of Shared Goals</vt:lpstr>
      <vt:lpstr>Cultivate a Mindset of Shared Goals</vt:lpstr>
      <vt:lpstr>Follow Best Practices</vt:lpstr>
      <vt:lpstr>Use the Right Tools</vt:lpstr>
      <vt:lpstr>Gain Confidence through Monitoring / Diagnostics</vt:lpstr>
      <vt:lpstr>Collaborate to Achieve Business-Driven Monitoring</vt:lpstr>
      <vt:lpstr>Deployment Pipeline</vt:lpstr>
      <vt:lpstr>Deployment Pipeline</vt:lpstr>
      <vt:lpstr>DevOps =&gt; Continuous Delivery</vt:lpstr>
      <vt:lpstr>questions?</vt:lpstr>
      <vt:lpstr>DevOps Is About Shared Goals</vt:lpstr>
      <vt:lpstr>PowerPoint Presentation</vt:lpstr>
    </vt:vector>
  </TitlesOfParts>
  <Company>LIME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Martin, Nicolas</cp:lastModifiedBy>
  <cp:revision>1198</cp:revision>
  <cp:lastPrinted>2016-01-11T20:22:43Z</cp:lastPrinted>
  <dcterms:created xsi:type="dcterms:W3CDTF">2013-04-14T18:18:29Z</dcterms:created>
  <dcterms:modified xsi:type="dcterms:W3CDTF">2016-05-26T16:13:07Z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0x0101004A31FCBD224DB043B100E9D248FD4F60</vt:lpwstr>
  </property>
  <property fmtid="{D5CDD505-2E9C-101B-9397-08002B2CF9AE}" pid="3" name="_dlc_DocIdItemGuid">
    <vt:lpwstr>9b8461e1-8581-4d80-b100-0b932455db6d</vt:lpwstr>
  </property>
</Properties>
</file>